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257" r:id="rId2"/>
    <p:sldId id="263" r:id="rId3"/>
    <p:sldId id="285" r:id="rId4"/>
    <p:sldId id="287" r:id="rId5"/>
    <p:sldId id="289" r:id="rId6"/>
    <p:sldId id="283" r:id="rId7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F3DD"/>
    <a:srgbClr val="383128"/>
    <a:srgbClr val="4E4438"/>
    <a:srgbClr val="675949"/>
    <a:srgbClr val="5A4E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57" d="100"/>
          <a:sy n="157" d="100"/>
        </p:scale>
        <p:origin x="-294" y="20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9CEDC9-6292-4D21-A988-402CD2F5CD61}" type="datetimeFigureOut">
              <a:rPr lang="ru-RU" smtClean="0"/>
              <a:pPr/>
              <a:t>11.12.2024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CBDDB2-9210-4A09-BB7A-9898D667896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82366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Группа 43"/>
          <p:cNvGrpSpPr/>
          <p:nvPr userDrawn="1"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23" name="Рисунок 22" descr="0_c1a79_96c66214_XXL.png"/>
            <p:cNvPicPr>
              <a:picLocks noChangeAspect="1"/>
            </p:cNvPicPr>
            <p:nvPr userDrawn="1"/>
          </p:nvPicPr>
          <p:blipFill>
            <a:blip r:embed="rId2" cstate="print">
              <a:duotone>
                <a:prstClr val="black"/>
                <a:srgbClr val="D9C3A5">
                  <a:tint val="50000"/>
                  <a:satMod val="180000"/>
                </a:srgbClr>
              </a:duotone>
              <a:lum bright="-30000" contrast="-40000"/>
            </a:blip>
            <a:stretch>
              <a:fillRect/>
            </a:stretch>
          </p:blipFill>
          <p:spPr>
            <a:xfrm>
              <a:off x="0" y="0"/>
              <a:ext cx="4643438" cy="394511"/>
            </a:xfrm>
            <a:prstGeom prst="rect">
              <a:avLst/>
            </a:prstGeom>
          </p:spPr>
        </p:pic>
        <p:pic>
          <p:nvPicPr>
            <p:cNvPr id="37" name="Рисунок 36" descr="0_c1a79_96c66214_XXL.png"/>
            <p:cNvPicPr>
              <a:picLocks noChangeAspect="1"/>
            </p:cNvPicPr>
            <p:nvPr userDrawn="1"/>
          </p:nvPicPr>
          <p:blipFill>
            <a:blip r:embed="rId2" cstate="print">
              <a:duotone>
                <a:prstClr val="black"/>
                <a:srgbClr val="D9C3A5">
                  <a:tint val="50000"/>
                  <a:satMod val="180000"/>
                </a:srgbClr>
              </a:duotone>
              <a:lum bright="10000" contrast="-40000"/>
            </a:blip>
            <a:stretch>
              <a:fillRect/>
            </a:stretch>
          </p:blipFill>
          <p:spPr>
            <a:xfrm>
              <a:off x="4500562" y="0"/>
              <a:ext cx="4643438" cy="394511"/>
            </a:xfrm>
            <a:prstGeom prst="rect">
              <a:avLst/>
            </a:prstGeom>
          </p:spPr>
        </p:pic>
        <p:pic>
          <p:nvPicPr>
            <p:cNvPr id="38" name="Рисунок 37" descr="0_c1a79_96c66214_XXL.png"/>
            <p:cNvPicPr>
              <a:picLocks noChangeAspect="1"/>
            </p:cNvPicPr>
            <p:nvPr userDrawn="1"/>
          </p:nvPicPr>
          <p:blipFill>
            <a:blip r:embed="rId2" cstate="print">
              <a:duotone>
                <a:prstClr val="black"/>
                <a:srgbClr val="D9C3A5">
                  <a:tint val="50000"/>
                  <a:satMod val="180000"/>
                </a:srgbClr>
              </a:duotone>
              <a:lum bright="-30000" contrast="-40000"/>
            </a:blip>
            <a:stretch>
              <a:fillRect/>
            </a:stretch>
          </p:blipFill>
          <p:spPr>
            <a:xfrm rot="16200000">
              <a:off x="-2124463" y="2481636"/>
              <a:ext cx="4643438" cy="394511"/>
            </a:xfrm>
            <a:prstGeom prst="rect">
              <a:avLst/>
            </a:prstGeom>
          </p:spPr>
        </p:pic>
        <p:pic>
          <p:nvPicPr>
            <p:cNvPr id="39" name="Рисунок 38" descr="0_c1a79_96c66214_XXL.png"/>
            <p:cNvPicPr>
              <a:picLocks noChangeAspect="1"/>
            </p:cNvPicPr>
            <p:nvPr userDrawn="1"/>
          </p:nvPicPr>
          <p:blipFill>
            <a:blip r:embed="rId2" cstate="print">
              <a:duotone>
                <a:prstClr val="black"/>
                <a:srgbClr val="D9C3A5">
                  <a:tint val="50000"/>
                  <a:satMod val="180000"/>
                </a:srgbClr>
              </a:duotone>
              <a:lum bright="-30000" contrast="-40000"/>
            </a:blip>
            <a:stretch>
              <a:fillRect/>
            </a:stretch>
          </p:blipFill>
          <p:spPr>
            <a:xfrm>
              <a:off x="0" y="4748989"/>
              <a:ext cx="4643438" cy="394511"/>
            </a:xfrm>
            <a:prstGeom prst="rect">
              <a:avLst/>
            </a:prstGeom>
          </p:spPr>
        </p:pic>
        <p:pic>
          <p:nvPicPr>
            <p:cNvPr id="40" name="Рисунок 39" descr="0_c1a79_96c66214_XXL.png"/>
            <p:cNvPicPr>
              <a:picLocks noChangeAspect="1"/>
            </p:cNvPicPr>
            <p:nvPr userDrawn="1"/>
          </p:nvPicPr>
          <p:blipFill>
            <a:blip r:embed="rId2" cstate="print">
              <a:duotone>
                <a:prstClr val="black"/>
                <a:srgbClr val="D9C3A5">
                  <a:tint val="50000"/>
                  <a:satMod val="180000"/>
                </a:srgbClr>
              </a:duotone>
              <a:lum bright="10000" contrast="-40000"/>
            </a:blip>
            <a:stretch>
              <a:fillRect/>
            </a:stretch>
          </p:blipFill>
          <p:spPr>
            <a:xfrm>
              <a:off x="4500562" y="4748989"/>
              <a:ext cx="4643438" cy="394511"/>
            </a:xfrm>
            <a:prstGeom prst="rect">
              <a:avLst/>
            </a:prstGeom>
          </p:spPr>
        </p:pic>
        <p:pic>
          <p:nvPicPr>
            <p:cNvPr id="41" name="Рисунок 40" descr="0_c1a79_96c66214_XXL.png"/>
            <p:cNvPicPr>
              <a:picLocks noChangeAspect="1"/>
            </p:cNvPicPr>
            <p:nvPr userDrawn="1"/>
          </p:nvPicPr>
          <p:blipFill>
            <a:blip r:embed="rId2" cstate="print">
              <a:duotone>
                <a:prstClr val="black"/>
                <a:srgbClr val="D9C3A5">
                  <a:tint val="50000"/>
                  <a:satMod val="180000"/>
                </a:srgbClr>
              </a:duotone>
              <a:lum bright="10000" contrast="-40000"/>
            </a:blip>
            <a:stretch>
              <a:fillRect/>
            </a:stretch>
          </p:blipFill>
          <p:spPr>
            <a:xfrm rot="16200000" flipV="1">
              <a:off x="6526227" y="2525727"/>
              <a:ext cx="4825562" cy="409984"/>
            </a:xfrm>
            <a:prstGeom prst="rect">
              <a:avLst/>
            </a:prstGeom>
          </p:spPr>
        </p:pic>
      </p:grpSp>
      <p:grpSp>
        <p:nvGrpSpPr>
          <p:cNvPr id="45" name="Группа 44"/>
          <p:cNvGrpSpPr/>
          <p:nvPr userDrawn="1"/>
        </p:nvGrpSpPr>
        <p:grpSpPr>
          <a:xfrm>
            <a:off x="214282" y="142858"/>
            <a:ext cx="3412264" cy="5000642"/>
            <a:chOff x="214282" y="142858"/>
            <a:chExt cx="3412264" cy="5000642"/>
          </a:xfrm>
        </p:grpSpPr>
        <p:pic>
          <p:nvPicPr>
            <p:cNvPr id="12312" name="Picture 24" descr=" "/>
            <p:cNvPicPr>
              <a:picLocks noChangeAspect="1" noChangeArrowheads="1"/>
            </p:cNvPicPr>
            <p:nvPr userDrawn="1"/>
          </p:nvPicPr>
          <p:blipFill>
            <a:blip r:embed="rId3" cstate="print">
              <a:lum contrast="-40000"/>
            </a:blip>
            <a:srcRect l="30131" t="22371" r="22162" b="5353"/>
            <a:stretch>
              <a:fillRect/>
            </a:stretch>
          </p:blipFill>
          <p:spPr bwMode="auto">
            <a:xfrm>
              <a:off x="357158" y="142858"/>
              <a:ext cx="714380" cy="1579157"/>
            </a:xfrm>
            <a:prstGeom prst="rect">
              <a:avLst/>
            </a:prstGeom>
            <a:noFill/>
          </p:spPr>
        </p:pic>
        <p:pic>
          <p:nvPicPr>
            <p:cNvPr id="12333" name="Picture 45" descr="&amp;chcy;&amp;acy;&amp;scy;&amp;ycy;"/>
            <p:cNvPicPr>
              <a:picLocks noChangeAspect="1" noChangeArrowheads="1"/>
            </p:cNvPicPr>
            <p:nvPr userDrawn="1"/>
          </p:nvPicPr>
          <p:blipFill>
            <a:blip r:embed="rId4" cstate="print">
              <a:duotone>
                <a:prstClr val="black"/>
                <a:srgbClr val="D9C3A5">
                  <a:tint val="50000"/>
                  <a:satMod val="180000"/>
                </a:srgbClr>
              </a:duotone>
              <a:lum contrast="-40000"/>
            </a:blip>
            <a:srcRect/>
            <a:stretch>
              <a:fillRect/>
            </a:stretch>
          </p:blipFill>
          <p:spPr bwMode="auto">
            <a:xfrm>
              <a:off x="428596" y="1571618"/>
              <a:ext cx="1285884" cy="3236608"/>
            </a:xfrm>
            <a:prstGeom prst="rect">
              <a:avLst/>
            </a:prstGeom>
            <a:noFill/>
          </p:spPr>
        </p:pic>
        <p:pic>
          <p:nvPicPr>
            <p:cNvPr id="12290" name="Picture 2" descr="http://img-fotki.yandex.ru/get/6513/16969765.4e/0_690bf_2ea95b2b_orig.png"/>
            <p:cNvPicPr>
              <a:picLocks noChangeAspect="1" noChangeArrowheads="1"/>
            </p:cNvPicPr>
            <p:nvPr userDrawn="1"/>
          </p:nvPicPr>
          <p:blipFill>
            <a:blip r:embed="rId5" cstate="print">
              <a:lum bright="-10000" contrast="10000"/>
            </a:blip>
            <a:srcRect/>
            <a:stretch>
              <a:fillRect/>
            </a:stretch>
          </p:blipFill>
          <p:spPr bwMode="auto">
            <a:xfrm>
              <a:off x="214282" y="3210642"/>
              <a:ext cx="3412264" cy="1932858"/>
            </a:xfrm>
            <a:prstGeom prst="rect">
              <a:avLst/>
            </a:prstGeom>
            <a:noFill/>
          </p:spPr>
        </p:pic>
        <p:pic>
          <p:nvPicPr>
            <p:cNvPr id="12292" name="Picture 4" descr="http://img-fotki.yandex.ru/get/6510/16969765.4e/0_690b5_238a7571_orig.png"/>
            <p:cNvPicPr>
              <a:picLocks noChangeAspect="1" noChangeArrowheads="1"/>
            </p:cNvPicPr>
            <p:nvPr userDrawn="1"/>
          </p:nvPicPr>
          <p:blipFill>
            <a:blip r:embed="rId6" cstate="print">
              <a:lum contrast="-20000"/>
            </a:blip>
            <a:srcRect/>
            <a:stretch>
              <a:fillRect/>
            </a:stretch>
          </p:blipFill>
          <p:spPr bwMode="auto">
            <a:xfrm rot="21093884" flipH="1">
              <a:off x="1198711" y="2766435"/>
              <a:ext cx="1818093" cy="1867961"/>
            </a:xfrm>
            <a:prstGeom prst="rect">
              <a:avLst/>
            </a:prstGeom>
            <a:noFill/>
          </p:spPr>
        </p:pic>
      </p:grpSp>
      <p:grpSp>
        <p:nvGrpSpPr>
          <p:cNvPr id="46" name="Группа 45"/>
          <p:cNvGrpSpPr/>
          <p:nvPr userDrawn="1"/>
        </p:nvGrpSpPr>
        <p:grpSpPr>
          <a:xfrm>
            <a:off x="6920644" y="357172"/>
            <a:ext cx="2025310" cy="4770987"/>
            <a:chOff x="6920644" y="357172"/>
            <a:chExt cx="2025310" cy="4770987"/>
          </a:xfrm>
        </p:grpSpPr>
        <p:pic>
          <p:nvPicPr>
            <p:cNvPr id="43" name="Picture 45" descr="&amp;chcy;&amp;acy;&amp;scy;&amp;ycy;"/>
            <p:cNvPicPr>
              <a:picLocks noChangeAspect="1" noChangeArrowheads="1"/>
            </p:cNvPicPr>
            <p:nvPr userDrawn="1"/>
          </p:nvPicPr>
          <p:blipFill>
            <a:blip r:embed="rId4" cstate="print">
              <a:duotone>
                <a:prstClr val="black"/>
                <a:srgbClr val="D9C3A5">
                  <a:tint val="50000"/>
                  <a:satMod val="180000"/>
                </a:srgbClr>
              </a:duotone>
              <a:lum bright="20000" contrast="-40000"/>
            </a:blip>
            <a:srcRect/>
            <a:stretch>
              <a:fillRect/>
            </a:stretch>
          </p:blipFill>
          <p:spPr bwMode="auto">
            <a:xfrm rot="10800000">
              <a:off x="7429520" y="714362"/>
              <a:ext cx="1257502" cy="3165170"/>
            </a:xfrm>
            <a:prstGeom prst="rect">
              <a:avLst/>
            </a:prstGeom>
            <a:noFill/>
          </p:spPr>
        </p:pic>
        <p:pic>
          <p:nvPicPr>
            <p:cNvPr id="12310" name="Picture 22" descr=" "/>
            <p:cNvPicPr>
              <a:picLocks noChangeAspect="1" noChangeArrowheads="1"/>
            </p:cNvPicPr>
            <p:nvPr userDrawn="1"/>
          </p:nvPicPr>
          <p:blipFill>
            <a:blip r:embed="rId7" cstate="print">
              <a:lum bright="30000" contrast="-40000"/>
            </a:blip>
            <a:srcRect l="24586" t="17510" r="26243" b="5447"/>
            <a:stretch>
              <a:fillRect/>
            </a:stretch>
          </p:blipFill>
          <p:spPr bwMode="auto">
            <a:xfrm>
              <a:off x="7929586" y="357172"/>
              <a:ext cx="1016368" cy="4472019"/>
            </a:xfrm>
            <a:prstGeom prst="rect">
              <a:avLst/>
            </a:prstGeom>
            <a:noFill/>
          </p:spPr>
        </p:pic>
        <p:pic>
          <p:nvPicPr>
            <p:cNvPr id="42" name="Picture 4" descr="http://img-fotki.yandex.ru/get/6510/16969765.4e/0_690b5_238a7571_orig.png"/>
            <p:cNvPicPr>
              <a:picLocks noChangeAspect="1" noChangeArrowheads="1"/>
            </p:cNvPicPr>
            <p:nvPr userDrawn="1"/>
          </p:nvPicPr>
          <p:blipFill>
            <a:blip r:embed="rId6" cstate="print">
              <a:duotone>
                <a:prstClr val="black"/>
                <a:srgbClr val="D9C3A5">
                  <a:tint val="50000"/>
                  <a:satMod val="180000"/>
                </a:srgbClr>
              </a:duotone>
              <a:lum bright="10000" contrast="-10000"/>
            </a:blip>
            <a:srcRect/>
            <a:stretch>
              <a:fillRect/>
            </a:stretch>
          </p:blipFill>
          <p:spPr bwMode="auto">
            <a:xfrm rot="590491">
              <a:off x="6920644" y="3415953"/>
              <a:ext cx="1666498" cy="1712206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B492A9B6-4EA8-48AE-8ABA-458B2398B5C5}" type="datetimeFigureOut">
              <a:rPr lang="ru-RU" smtClean="0"/>
              <a:pPr/>
              <a:t>11.12.2024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94316C9D-0825-4EF5-8169-8E5C7AFA94C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  <a:prstGeom prst="rect">
            <a:avLst/>
          </a:prstGeo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B492A9B6-4EA8-48AE-8ABA-458B2398B5C5}" type="datetimeFigureOut">
              <a:rPr lang="ru-RU" smtClean="0"/>
              <a:pPr/>
              <a:t>11.12.2024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94316C9D-0825-4EF5-8169-8E5C7AFA94C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0_c1a79_96c66214_XXL.png"/>
          <p:cNvPicPr>
            <a:picLocks noChangeAspect="1"/>
          </p:cNvPicPr>
          <p:nvPr userDrawn="1"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  <a:lum bright="-30000" contrast="-40000"/>
          </a:blip>
          <a:stretch>
            <a:fillRect/>
          </a:stretch>
        </p:blipFill>
        <p:spPr>
          <a:xfrm>
            <a:off x="0" y="0"/>
            <a:ext cx="4643438" cy="394511"/>
          </a:xfrm>
          <a:prstGeom prst="rect">
            <a:avLst/>
          </a:prstGeom>
        </p:spPr>
      </p:pic>
      <p:pic>
        <p:nvPicPr>
          <p:cNvPr id="9" name="Рисунок 8" descr="0_c1a79_96c66214_XXL.png"/>
          <p:cNvPicPr>
            <a:picLocks noChangeAspect="1"/>
          </p:cNvPicPr>
          <p:nvPr userDrawn="1"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  <a:lum bright="-30000" contrast="-40000"/>
          </a:blip>
          <a:stretch>
            <a:fillRect/>
          </a:stretch>
        </p:blipFill>
        <p:spPr>
          <a:xfrm>
            <a:off x="4500562" y="0"/>
            <a:ext cx="4643438" cy="394511"/>
          </a:xfrm>
          <a:prstGeom prst="rect">
            <a:avLst/>
          </a:prstGeom>
        </p:spPr>
      </p:pic>
      <p:pic>
        <p:nvPicPr>
          <p:cNvPr id="10" name="Рисунок 9" descr="0_c1a79_96c66214_XXL.png"/>
          <p:cNvPicPr>
            <a:picLocks noChangeAspect="1"/>
          </p:cNvPicPr>
          <p:nvPr userDrawn="1"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  <a:lum bright="-30000" contrast="-40000"/>
          </a:blip>
          <a:stretch>
            <a:fillRect/>
          </a:stretch>
        </p:blipFill>
        <p:spPr>
          <a:xfrm rot="16200000">
            <a:off x="-2124463" y="2481636"/>
            <a:ext cx="4643438" cy="394511"/>
          </a:xfrm>
          <a:prstGeom prst="rect">
            <a:avLst/>
          </a:prstGeom>
        </p:spPr>
      </p:pic>
      <p:pic>
        <p:nvPicPr>
          <p:cNvPr id="11" name="Рисунок 10" descr="0_c1a79_96c66214_XXL.png"/>
          <p:cNvPicPr>
            <a:picLocks noChangeAspect="1"/>
          </p:cNvPicPr>
          <p:nvPr userDrawn="1"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  <a:lum bright="-30000" contrast="-40000"/>
          </a:blip>
          <a:stretch>
            <a:fillRect/>
          </a:stretch>
        </p:blipFill>
        <p:spPr>
          <a:xfrm>
            <a:off x="0" y="4748989"/>
            <a:ext cx="4643438" cy="394511"/>
          </a:xfrm>
          <a:prstGeom prst="rect">
            <a:avLst/>
          </a:prstGeom>
        </p:spPr>
      </p:pic>
      <p:pic>
        <p:nvPicPr>
          <p:cNvPr id="12" name="Рисунок 11" descr="0_c1a79_96c66214_XXL.png"/>
          <p:cNvPicPr>
            <a:picLocks noChangeAspect="1"/>
          </p:cNvPicPr>
          <p:nvPr userDrawn="1"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  <a:lum bright="-30000" contrast="-40000"/>
          </a:blip>
          <a:stretch>
            <a:fillRect/>
          </a:stretch>
        </p:blipFill>
        <p:spPr>
          <a:xfrm>
            <a:off x="4500562" y="4748989"/>
            <a:ext cx="4643438" cy="394511"/>
          </a:xfrm>
          <a:prstGeom prst="rect">
            <a:avLst/>
          </a:prstGeom>
        </p:spPr>
      </p:pic>
      <p:pic>
        <p:nvPicPr>
          <p:cNvPr id="13" name="Рисунок 12" descr="0_c1a79_96c66214_XXL.png"/>
          <p:cNvPicPr>
            <a:picLocks noChangeAspect="1"/>
          </p:cNvPicPr>
          <p:nvPr userDrawn="1"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  <a:lum bright="-30000" contrast="-40000"/>
          </a:blip>
          <a:stretch>
            <a:fillRect/>
          </a:stretch>
        </p:blipFill>
        <p:spPr>
          <a:xfrm rot="16200000" flipV="1">
            <a:off x="6526227" y="2525727"/>
            <a:ext cx="4825562" cy="409984"/>
          </a:xfrm>
          <a:prstGeom prst="rect">
            <a:avLst/>
          </a:prstGeom>
        </p:spPr>
      </p:pic>
      <p:pic>
        <p:nvPicPr>
          <p:cNvPr id="15" name="Picture 24" descr=" "/>
          <p:cNvPicPr>
            <a:picLocks noChangeAspect="1" noChangeArrowheads="1"/>
          </p:cNvPicPr>
          <p:nvPr userDrawn="1"/>
        </p:nvPicPr>
        <p:blipFill>
          <a:blip r:embed="rId3" cstate="print">
            <a:lum contrast="-40000"/>
          </a:blip>
          <a:srcRect l="30131" t="22371" r="22162" b="5353"/>
          <a:stretch>
            <a:fillRect/>
          </a:stretch>
        </p:blipFill>
        <p:spPr bwMode="auto">
          <a:xfrm>
            <a:off x="357158" y="142858"/>
            <a:ext cx="714380" cy="1579157"/>
          </a:xfrm>
          <a:prstGeom prst="rect">
            <a:avLst/>
          </a:prstGeom>
          <a:noFill/>
        </p:spPr>
      </p:pic>
      <p:pic>
        <p:nvPicPr>
          <p:cNvPr id="16" name="Picture 45" descr="&amp;chcy;&amp;acy;&amp;scy;&amp;ycy;"/>
          <p:cNvPicPr>
            <a:picLocks noChangeAspect="1" noChangeArrowheads="1"/>
          </p:cNvPicPr>
          <p:nvPr userDrawn="1"/>
        </p:nvPicPr>
        <p:blipFill>
          <a:blip r:embed="rId4" cstate="print">
            <a:duotone>
              <a:prstClr val="black"/>
              <a:srgbClr val="D9C3A5">
                <a:tint val="50000"/>
                <a:satMod val="180000"/>
              </a:srgbClr>
            </a:duotone>
            <a:lum contrast="-40000"/>
          </a:blip>
          <a:srcRect/>
          <a:stretch>
            <a:fillRect/>
          </a:stretch>
        </p:blipFill>
        <p:spPr bwMode="auto">
          <a:xfrm>
            <a:off x="428596" y="1571618"/>
            <a:ext cx="1285884" cy="3236608"/>
          </a:xfrm>
          <a:prstGeom prst="rect">
            <a:avLst/>
          </a:prstGeom>
          <a:noFill/>
        </p:spPr>
      </p:pic>
      <p:pic>
        <p:nvPicPr>
          <p:cNvPr id="17" name="Picture 2" descr="http://img-fotki.yandex.ru/get/6513/16969765.4e/0_690bf_2ea95b2b_orig.png"/>
          <p:cNvPicPr>
            <a:picLocks noChangeAspect="1" noChangeArrowheads="1"/>
          </p:cNvPicPr>
          <p:nvPr userDrawn="1"/>
        </p:nvPicPr>
        <p:blipFill>
          <a:blip r:embed="rId5" cstate="print">
            <a:lum bright="-10000" contrast="10000"/>
          </a:blip>
          <a:srcRect/>
          <a:stretch>
            <a:fillRect/>
          </a:stretch>
        </p:blipFill>
        <p:spPr bwMode="auto">
          <a:xfrm>
            <a:off x="214282" y="3210642"/>
            <a:ext cx="3412264" cy="1932858"/>
          </a:xfrm>
          <a:prstGeom prst="rect">
            <a:avLst/>
          </a:prstGeom>
          <a:noFill/>
        </p:spPr>
      </p:pic>
      <p:pic>
        <p:nvPicPr>
          <p:cNvPr id="18" name="Picture 4" descr="http://img-fotki.yandex.ru/get/6510/16969765.4e/0_690b5_238a7571_orig.png"/>
          <p:cNvPicPr>
            <a:picLocks noChangeAspect="1" noChangeArrowheads="1"/>
          </p:cNvPicPr>
          <p:nvPr userDrawn="1"/>
        </p:nvPicPr>
        <p:blipFill>
          <a:blip r:embed="rId6" cstate="print">
            <a:lum contrast="-20000"/>
          </a:blip>
          <a:srcRect/>
          <a:stretch>
            <a:fillRect/>
          </a:stretch>
        </p:blipFill>
        <p:spPr bwMode="auto">
          <a:xfrm rot="21093884" flipH="1">
            <a:off x="1198711" y="2766435"/>
            <a:ext cx="1818093" cy="1867961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45" descr="&amp;chcy;&amp;acy;&amp;scy;&amp;ycy;"/>
          <p:cNvPicPr>
            <a:picLocks noChangeAspect="1" noChangeArrowheads="1"/>
          </p:cNvPicPr>
          <p:nvPr userDrawn="1"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  <a:lum contrast="-40000"/>
          </a:blip>
          <a:srcRect/>
          <a:stretch>
            <a:fillRect/>
          </a:stretch>
        </p:blipFill>
        <p:spPr bwMode="auto">
          <a:xfrm>
            <a:off x="8001024" y="2500312"/>
            <a:ext cx="1002065" cy="2522230"/>
          </a:xfrm>
          <a:prstGeom prst="rect">
            <a:avLst/>
          </a:prstGeom>
          <a:noFill/>
        </p:spPr>
      </p:pic>
      <p:pic>
        <p:nvPicPr>
          <p:cNvPr id="23" name="Picture 45" descr="&amp;chcy;&amp;acy;&amp;scy;&amp;ycy;"/>
          <p:cNvPicPr>
            <a:picLocks noChangeAspect="1" noChangeArrowheads="1"/>
          </p:cNvPicPr>
          <p:nvPr userDrawn="1"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  <a:lum contrast="-40000"/>
          </a:blip>
          <a:srcRect/>
          <a:stretch>
            <a:fillRect/>
          </a:stretch>
        </p:blipFill>
        <p:spPr bwMode="auto">
          <a:xfrm>
            <a:off x="7929586" y="357172"/>
            <a:ext cx="794692" cy="2000264"/>
          </a:xfrm>
          <a:prstGeom prst="rect">
            <a:avLst/>
          </a:prstGeom>
          <a:noFill/>
        </p:spPr>
      </p:pic>
      <p:pic>
        <p:nvPicPr>
          <p:cNvPr id="22" name="Picture 22" descr=" "/>
          <p:cNvPicPr>
            <a:picLocks noChangeAspect="1" noChangeArrowheads="1"/>
          </p:cNvPicPr>
          <p:nvPr userDrawn="1"/>
        </p:nvPicPr>
        <p:blipFill>
          <a:blip r:embed="rId3" cstate="print">
            <a:lum bright="10000" contrast="-40000"/>
          </a:blip>
          <a:srcRect l="36157" t="17510" r="26243" b="4902"/>
          <a:stretch>
            <a:fillRect/>
          </a:stretch>
        </p:blipFill>
        <p:spPr bwMode="auto">
          <a:xfrm>
            <a:off x="8215338" y="1000114"/>
            <a:ext cx="678046" cy="3929090"/>
          </a:xfrm>
          <a:prstGeom prst="rect">
            <a:avLst/>
          </a:prstGeom>
          <a:noFill/>
        </p:spPr>
      </p:pic>
      <p:grpSp>
        <p:nvGrpSpPr>
          <p:cNvPr id="21" name="Группа 20"/>
          <p:cNvGrpSpPr/>
          <p:nvPr userDrawn="1"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9" name="Рисунок 8" descr="0_c1a79_96c66214_XXL.png"/>
            <p:cNvPicPr>
              <a:picLocks noChangeAspect="1"/>
            </p:cNvPicPr>
            <p:nvPr userDrawn="1"/>
          </p:nvPicPr>
          <p:blipFill>
            <a:blip r:embed="rId4" cstate="print">
              <a:duotone>
                <a:prstClr val="black"/>
                <a:srgbClr val="D9C3A5">
                  <a:tint val="50000"/>
                  <a:satMod val="180000"/>
                </a:srgbClr>
              </a:duotone>
              <a:lum bright="-30000" contrast="-40000"/>
            </a:blip>
            <a:stretch>
              <a:fillRect/>
            </a:stretch>
          </p:blipFill>
          <p:spPr>
            <a:xfrm>
              <a:off x="0" y="0"/>
              <a:ext cx="4643438" cy="394511"/>
            </a:xfrm>
            <a:prstGeom prst="rect">
              <a:avLst/>
            </a:prstGeom>
          </p:spPr>
        </p:pic>
        <p:pic>
          <p:nvPicPr>
            <p:cNvPr id="10" name="Рисунок 9" descr="0_c1a79_96c66214_XXL.png"/>
            <p:cNvPicPr>
              <a:picLocks noChangeAspect="1"/>
            </p:cNvPicPr>
            <p:nvPr userDrawn="1"/>
          </p:nvPicPr>
          <p:blipFill>
            <a:blip r:embed="rId4" cstate="print">
              <a:duotone>
                <a:prstClr val="black"/>
                <a:srgbClr val="D9C3A5">
                  <a:tint val="50000"/>
                  <a:satMod val="180000"/>
                </a:srgbClr>
              </a:duotone>
              <a:lum bright="-30000" contrast="-40000"/>
            </a:blip>
            <a:stretch>
              <a:fillRect/>
            </a:stretch>
          </p:blipFill>
          <p:spPr>
            <a:xfrm>
              <a:off x="4500562" y="0"/>
              <a:ext cx="4643438" cy="394511"/>
            </a:xfrm>
            <a:prstGeom prst="rect">
              <a:avLst/>
            </a:prstGeom>
          </p:spPr>
        </p:pic>
        <p:pic>
          <p:nvPicPr>
            <p:cNvPr id="11" name="Рисунок 10" descr="0_c1a79_96c66214_XXL.png"/>
            <p:cNvPicPr>
              <a:picLocks noChangeAspect="1"/>
            </p:cNvPicPr>
            <p:nvPr userDrawn="1"/>
          </p:nvPicPr>
          <p:blipFill>
            <a:blip r:embed="rId4" cstate="print">
              <a:duotone>
                <a:prstClr val="black"/>
                <a:srgbClr val="D9C3A5">
                  <a:tint val="50000"/>
                  <a:satMod val="180000"/>
                </a:srgbClr>
              </a:duotone>
              <a:lum bright="-30000" contrast="-40000"/>
            </a:blip>
            <a:stretch>
              <a:fillRect/>
            </a:stretch>
          </p:blipFill>
          <p:spPr>
            <a:xfrm rot="16200000">
              <a:off x="-2124463" y="2481636"/>
              <a:ext cx="4643438" cy="394511"/>
            </a:xfrm>
            <a:prstGeom prst="rect">
              <a:avLst/>
            </a:prstGeom>
          </p:spPr>
        </p:pic>
        <p:pic>
          <p:nvPicPr>
            <p:cNvPr id="12" name="Рисунок 11" descr="0_c1a79_96c66214_XXL.png"/>
            <p:cNvPicPr>
              <a:picLocks noChangeAspect="1"/>
            </p:cNvPicPr>
            <p:nvPr userDrawn="1"/>
          </p:nvPicPr>
          <p:blipFill>
            <a:blip r:embed="rId4" cstate="print">
              <a:duotone>
                <a:prstClr val="black"/>
                <a:srgbClr val="D9C3A5">
                  <a:tint val="50000"/>
                  <a:satMod val="180000"/>
                </a:srgbClr>
              </a:duotone>
              <a:lum bright="-30000" contrast="-40000"/>
            </a:blip>
            <a:stretch>
              <a:fillRect/>
            </a:stretch>
          </p:blipFill>
          <p:spPr>
            <a:xfrm>
              <a:off x="0" y="4748989"/>
              <a:ext cx="4643438" cy="394511"/>
            </a:xfrm>
            <a:prstGeom prst="rect">
              <a:avLst/>
            </a:prstGeom>
          </p:spPr>
        </p:pic>
        <p:pic>
          <p:nvPicPr>
            <p:cNvPr id="13" name="Рисунок 12" descr="0_c1a79_96c66214_XXL.png"/>
            <p:cNvPicPr>
              <a:picLocks noChangeAspect="1"/>
            </p:cNvPicPr>
            <p:nvPr userDrawn="1"/>
          </p:nvPicPr>
          <p:blipFill>
            <a:blip r:embed="rId4" cstate="print">
              <a:duotone>
                <a:prstClr val="black"/>
                <a:srgbClr val="D9C3A5">
                  <a:tint val="50000"/>
                  <a:satMod val="180000"/>
                </a:srgbClr>
              </a:duotone>
              <a:lum bright="-30000" contrast="-40000"/>
            </a:blip>
            <a:stretch>
              <a:fillRect/>
            </a:stretch>
          </p:blipFill>
          <p:spPr>
            <a:xfrm>
              <a:off x="4500562" y="4748989"/>
              <a:ext cx="4643438" cy="394511"/>
            </a:xfrm>
            <a:prstGeom prst="rect">
              <a:avLst/>
            </a:prstGeom>
          </p:spPr>
        </p:pic>
        <p:pic>
          <p:nvPicPr>
            <p:cNvPr id="14" name="Рисунок 13" descr="0_c1a79_96c66214_XXL.png"/>
            <p:cNvPicPr>
              <a:picLocks noChangeAspect="1"/>
            </p:cNvPicPr>
            <p:nvPr userDrawn="1"/>
          </p:nvPicPr>
          <p:blipFill>
            <a:blip r:embed="rId4" cstate="print">
              <a:duotone>
                <a:prstClr val="black"/>
                <a:srgbClr val="D9C3A5">
                  <a:tint val="50000"/>
                  <a:satMod val="180000"/>
                </a:srgbClr>
              </a:duotone>
              <a:lum bright="-30000" contrast="-40000"/>
            </a:blip>
            <a:stretch>
              <a:fillRect/>
            </a:stretch>
          </p:blipFill>
          <p:spPr>
            <a:xfrm rot="16200000" flipV="1">
              <a:off x="6526227" y="2525727"/>
              <a:ext cx="4825562" cy="409984"/>
            </a:xfrm>
            <a:prstGeom prst="rect">
              <a:avLst/>
            </a:prstGeom>
          </p:spPr>
        </p:pic>
      </p:grpSp>
      <p:pic>
        <p:nvPicPr>
          <p:cNvPr id="15" name="Picture 24" descr=" "/>
          <p:cNvPicPr>
            <a:picLocks noChangeAspect="1" noChangeArrowheads="1"/>
          </p:cNvPicPr>
          <p:nvPr userDrawn="1"/>
        </p:nvPicPr>
        <p:blipFill>
          <a:blip r:embed="rId5" cstate="print">
            <a:lum contrast="-40000"/>
          </a:blip>
          <a:srcRect l="30131" t="22371" r="22162" b="5353"/>
          <a:stretch>
            <a:fillRect/>
          </a:stretch>
        </p:blipFill>
        <p:spPr bwMode="auto">
          <a:xfrm>
            <a:off x="357158" y="142859"/>
            <a:ext cx="581709" cy="1285884"/>
          </a:xfrm>
          <a:prstGeom prst="rect">
            <a:avLst/>
          </a:prstGeom>
          <a:noFill/>
        </p:spPr>
      </p:pic>
      <p:pic>
        <p:nvPicPr>
          <p:cNvPr id="17" name="Picture 45" descr="&amp;chcy;&amp;acy;&amp;scy;&amp;ycy;"/>
          <p:cNvPicPr>
            <a:picLocks noChangeAspect="1" noChangeArrowheads="1"/>
          </p:cNvPicPr>
          <p:nvPr userDrawn="1"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  <a:lum contrast="-40000"/>
          </a:blip>
          <a:srcRect/>
          <a:stretch>
            <a:fillRect/>
          </a:stretch>
        </p:blipFill>
        <p:spPr bwMode="auto">
          <a:xfrm>
            <a:off x="500034" y="1285866"/>
            <a:ext cx="943368" cy="2374487"/>
          </a:xfrm>
          <a:prstGeom prst="rect">
            <a:avLst/>
          </a:prstGeom>
          <a:noFill/>
        </p:spPr>
      </p:pic>
      <p:pic>
        <p:nvPicPr>
          <p:cNvPr id="18" name="Picture 2" descr="http://img-fotki.yandex.ru/get/6513/16969765.4e/0_690bf_2ea95b2b_orig.png"/>
          <p:cNvPicPr>
            <a:picLocks noChangeAspect="1" noChangeArrowheads="1"/>
          </p:cNvPicPr>
          <p:nvPr userDrawn="1"/>
        </p:nvPicPr>
        <p:blipFill>
          <a:blip r:embed="rId6" cstate="print">
            <a:lum bright="-10000" contrast="10000"/>
          </a:blip>
          <a:srcRect/>
          <a:stretch>
            <a:fillRect/>
          </a:stretch>
        </p:blipFill>
        <p:spPr bwMode="auto">
          <a:xfrm>
            <a:off x="214283" y="3727202"/>
            <a:ext cx="2500330" cy="1416298"/>
          </a:xfrm>
          <a:prstGeom prst="rect">
            <a:avLst/>
          </a:prstGeom>
          <a:noFill/>
        </p:spPr>
      </p:pic>
      <p:pic>
        <p:nvPicPr>
          <p:cNvPr id="19" name="Picture 4" descr="http://img-fotki.yandex.ru/get/6510/16969765.4e/0_690b5_238a7571_orig.png"/>
          <p:cNvPicPr>
            <a:picLocks noChangeAspect="1" noChangeArrowheads="1"/>
          </p:cNvPicPr>
          <p:nvPr userDrawn="1"/>
        </p:nvPicPr>
        <p:blipFill>
          <a:blip r:embed="rId7" cstate="print">
            <a:lum contrast="-20000"/>
          </a:blip>
          <a:srcRect/>
          <a:stretch>
            <a:fillRect/>
          </a:stretch>
        </p:blipFill>
        <p:spPr bwMode="auto">
          <a:xfrm rot="214605">
            <a:off x="7532537" y="3783226"/>
            <a:ext cx="1286165" cy="1321443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0_c1a79_96c66214_XXL.png"/>
          <p:cNvPicPr>
            <a:picLocks noChangeAspect="1"/>
          </p:cNvPicPr>
          <p:nvPr userDrawn="1"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  <a:lum bright="10000" contrast="-40000"/>
          </a:blip>
          <a:stretch>
            <a:fillRect/>
          </a:stretch>
        </p:blipFill>
        <p:spPr>
          <a:xfrm>
            <a:off x="0" y="0"/>
            <a:ext cx="4643438" cy="394511"/>
          </a:xfrm>
          <a:prstGeom prst="rect">
            <a:avLst/>
          </a:prstGeom>
        </p:spPr>
      </p:pic>
      <p:pic>
        <p:nvPicPr>
          <p:cNvPr id="10" name="Рисунок 9" descr="0_c1a79_96c66214_XXL.png"/>
          <p:cNvPicPr>
            <a:picLocks noChangeAspect="1"/>
          </p:cNvPicPr>
          <p:nvPr userDrawn="1"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  <a:lum bright="10000" contrast="-40000"/>
          </a:blip>
          <a:stretch>
            <a:fillRect/>
          </a:stretch>
        </p:blipFill>
        <p:spPr>
          <a:xfrm>
            <a:off x="4500562" y="0"/>
            <a:ext cx="4643438" cy="394511"/>
          </a:xfrm>
          <a:prstGeom prst="rect">
            <a:avLst/>
          </a:prstGeom>
        </p:spPr>
      </p:pic>
      <p:pic>
        <p:nvPicPr>
          <p:cNvPr id="11" name="Рисунок 10" descr="0_c1a79_96c66214_XXL.png"/>
          <p:cNvPicPr>
            <a:picLocks noChangeAspect="1"/>
          </p:cNvPicPr>
          <p:nvPr userDrawn="1"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  <a:lum bright="10000" contrast="-40000"/>
          </a:blip>
          <a:stretch>
            <a:fillRect/>
          </a:stretch>
        </p:blipFill>
        <p:spPr>
          <a:xfrm rot="16200000">
            <a:off x="-2124463" y="2481636"/>
            <a:ext cx="4643438" cy="394511"/>
          </a:xfrm>
          <a:prstGeom prst="rect">
            <a:avLst/>
          </a:prstGeom>
        </p:spPr>
      </p:pic>
      <p:pic>
        <p:nvPicPr>
          <p:cNvPr id="12" name="Рисунок 11" descr="0_c1a79_96c66214_XXL.png"/>
          <p:cNvPicPr>
            <a:picLocks noChangeAspect="1"/>
          </p:cNvPicPr>
          <p:nvPr userDrawn="1"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  <a:lum bright="10000" contrast="-40000"/>
          </a:blip>
          <a:stretch>
            <a:fillRect/>
          </a:stretch>
        </p:blipFill>
        <p:spPr>
          <a:xfrm>
            <a:off x="0" y="4748989"/>
            <a:ext cx="4643438" cy="394511"/>
          </a:xfrm>
          <a:prstGeom prst="rect">
            <a:avLst/>
          </a:prstGeom>
        </p:spPr>
      </p:pic>
      <p:pic>
        <p:nvPicPr>
          <p:cNvPr id="13" name="Рисунок 12" descr="0_c1a79_96c66214_XXL.png"/>
          <p:cNvPicPr>
            <a:picLocks noChangeAspect="1"/>
          </p:cNvPicPr>
          <p:nvPr userDrawn="1"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  <a:lum bright="10000" contrast="-40000"/>
          </a:blip>
          <a:stretch>
            <a:fillRect/>
          </a:stretch>
        </p:blipFill>
        <p:spPr>
          <a:xfrm>
            <a:off x="4500562" y="4748989"/>
            <a:ext cx="4643438" cy="394511"/>
          </a:xfrm>
          <a:prstGeom prst="rect">
            <a:avLst/>
          </a:prstGeom>
        </p:spPr>
      </p:pic>
      <p:pic>
        <p:nvPicPr>
          <p:cNvPr id="14" name="Рисунок 13" descr="0_c1a79_96c66214_XXL.png"/>
          <p:cNvPicPr>
            <a:picLocks noChangeAspect="1"/>
          </p:cNvPicPr>
          <p:nvPr userDrawn="1"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  <a:lum bright="10000" contrast="-40000"/>
          </a:blip>
          <a:stretch>
            <a:fillRect/>
          </a:stretch>
        </p:blipFill>
        <p:spPr>
          <a:xfrm rot="16200000" flipV="1">
            <a:off x="6526227" y="2525727"/>
            <a:ext cx="4825562" cy="409984"/>
          </a:xfrm>
          <a:prstGeom prst="rect">
            <a:avLst/>
          </a:prstGeom>
        </p:spPr>
      </p:pic>
      <p:pic>
        <p:nvPicPr>
          <p:cNvPr id="16" name="Picture 45" descr="&amp;chcy;&amp;acy;&amp;scy;&amp;ycy;"/>
          <p:cNvPicPr>
            <a:picLocks noChangeAspect="1" noChangeArrowheads="1"/>
          </p:cNvPicPr>
          <p:nvPr userDrawn="1"/>
        </p:nvPicPr>
        <p:blipFill>
          <a:blip r:embed="rId3" cstate="print">
            <a:duotone>
              <a:prstClr val="black"/>
              <a:srgbClr val="D9C3A5">
                <a:tint val="50000"/>
                <a:satMod val="180000"/>
              </a:srgbClr>
            </a:duotone>
            <a:lum bright="20000" contrast="-40000"/>
          </a:blip>
          <a:srcRect/>
          <a:stretch>
            <a:fillRect/>
          </a:stretch>
        </p:blipFill>
        <p:spPr bwMode="auto">
          <a:xfrm rot="10800000">
            <a:off x="7429520" y="714362"/>
            <a:ext cx="1257502" cy="3165170"/>
          </a:xfrm>
          <a:prstGeom prst="rect">
            <a:avLst/>
          </a:prstGeom>
          <a:noFill/>
        </p:spPr>
      </p:pic>
      <p:pic>
        <p:nvPicPr>
          <p:cNvPr id="17" name="Picture 22" descr=" "/>
          <p:cNvPicPr>
            <a:picLocks noChangeAspect="1" noChangeArrowheads="1"/>
          </p:cNvPicPr>
          <p:nvPr userDrawn="1"/>
        </p:nvPicPr>
        <p:blipFill>
          <a:blip r:embed="rId4" cstate="print">
            <a:lum bright="30000" contrast="-40000"/>
          </a:blip>
          <a:srcRect l="24586" t="17510" r="26243" b="5447"/>
          <a:stretch>
            <a:fillRect/>
          </a:stretch>
        </p:blipFill>
        <p:spPr bwMode="auto">
          <a:xfrm>
            <a:off x="7929586" y="357172"/>
            <a:ext cx="1016368" cy="4472019"/>
          </a:xfrm>
          <a:prstGeom prst="rect">
            <a:avLst/>
          </a:prstGeom>
          <a:noFill/>
        </p:spPr>
      </p:pic>
      <p:pic>
        <p:nvPicPr>
          <p:cNvPr id="19" name="Picture 2" descr="http://img-fotki.yandex.ru/get/6513/16969765.4e/0_690bf_2ea95b2b_orig.png"/>
          <p:cNvPicPr>
            <a:picLocks noChangeAspect="1" noChangeArrowheads="1"/>
          </p:cNvPicPr>
          <p:nvPr userDrawn="1"/>
        </p:nvPicPr>
        <p:blipFill>
          <a:blip r:embed="rId5" cstate="print">
            <a:lum contrast="-40000"/>
          </a:blip>
          <a:srcRect/>
          <a:stretch>
            <a:fillRect/>
          </a:stretch>
        </p:blipFill>
        <p:spPr bwMode="auto">
          <a:xfrm flipH="1">
            <a:off x="6412594" y="3596310"/>
            <a:ext cx="2731406" cy="1547190"/>
          </a:xfrm>
          <a:prstGeom prst="rect">
            <a:avLst/>
          </a:prstGeom>
          <a:noFill/>
        </p:spPr>
      </p:pic>
      <p:pic>
        <p:nvPicPr>
          <p:cNvPr id="18" name="Picture 4" descr="http://img-fotki.yandex.ru/get/6510/16969765.4e/0_690b5_238a7571_orig.png"/>
          <p:cNvPicPr>
            <a:picLocks noChangeAspect="1" noChangeArrowheads="1"/>
          </p:cNvPicPr>
          <p:nvPr userDrawn="1"/>
        </p:nvPicPr>
        <p:blipFill>
          <a:blip r:embed="rId6" cstate="print">
            <a:duotone>
              <a:prstClr val="black"/>
              <a:srgbClr val="D9C3A5">
                <a:tint val="50000"/>
                <a:satMod val="180000"/>
              </a:srgbClr>
            </a:duotone>
            <a:lum bright="10000" contrast="-10000"/>
          </a:blip>
          <a:srcRect/>
          <a:stretch>
            <a:fillRect/>
          </a:stretch>
        </p:blipFill>
        <p:spPr bwMode="auto">
          <a:xfrm rot="590491">
            <a:off x="7253003" y="3642637"/>
            <a:ext cx="1357842" cy="1395084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Группа 9"/>
          <p:cNvGrpSpPr/>
          <p:nvPr userDrawn="1"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11" name="Рисунок 10" descr="0_c1a79_96c66214_XXL.png"/>
            <p:cNvPicPr>
              <a:picLocks noChangeAspect="1"/>
            </p:cNvPicPr>
            <p:nvPr userDrawn="1"/>
          </p:nvPicPr>
          <p:blipFill>
            <a:blip r:embed="rId2" cstate="print">
              <a:duotone>
                <a:prstClr val="black"/>
                <a:srgbClr val="D9C3A5">
                  <a:tint val="50000"/>
                  <a:satMod val="180000"/>
                </a:srgbClr>
              </a:duotone>
              <a:lum bright="-30000" contrast="-40000"/>
            </a:blip>
            <a:stretch>
              <a:fillRect/>
            </a:stretch>
          </p:blipFill>
          <p:spPr>
            <a:xfrm>
              <a:off x="0" y="0"/>
              <a:ext cx="4643438" cy="394511"/>
            </a:xfrm>
            <a:prstGeom prst="rect">
              <a:avLst/>
            </a:prstGeom>
          </p:spPr>
        </p:pic>
        <p:pic>
          <p:nvPicPr>
            <p:cNvPr id="12" name="Рисунок 11" descr="0_c1a79_96c66214_XXL.png"/>
            <p:cNvPicPr>
              <a:picLocks noChangeAspect="1"/>
            </p:cNvPicPr>
            <p:nvPr userDrawn="1"/>
          </p:nvPicPr>
          <p:blipFill>
            <a:blip r:embed="rId2" cstate="print">
              <a:duotone>
                <a:prstClr val="black"/>
                <a:srgbClr val="D9C3A5">
                  <a:tint val="50000"/>
                  <a:satMod val="180000"/>
                </a:srgbClr>
              </a:duotone>
              <a:lum bright="-30000" contrast="-40000"/>
            </a:blip>
            <a:stretch>
              <a:fillRect/>
            </a:stretch>
          </p:blipFill>
          <p:spPr>
            <a:xfrm>
              <a:off x="4500562" y="0"/>
              <a:ext cx="4643438" cy="394511"/>
            </a:xfrm>
            <a:prstGeom prst="rect">
              <a:avLst/>
            </a:prstGeom>
          </p:spPr>
        </p:pic>
        <p:pic>
          <p:nvPicPr>
            <p:cNvPr id="13" name="Рисунок 12" descr="0_c1a79_96c66214_XXL.png"/>
            <p:cNvPicPr>
              <a:picLocks noChangeAspect="1"/>
            </p:cNvPicPr>
            <p:nvPr userDrawn="1"/>
          </p:nvPicPr>
          <p:blipFill>
            <a:blip r:embed="rId2" cstate="print">
              <a:duotone>
                <a:prstClr val="black"/>
                <a:srgbClr val="D9C3A5">
                  <a:tint val="50000"/>
                  <a:satMod val="180000"/>
                </a:srgbClr>
              </a:duotone>
              <a:lum bright="-30000" contrast="-40000"/>
            </a:blip>
            <a:stretch>
              <a:fillRect/>
            </a:stretch>
          </p:blipFill>
          <p:spPr>
            <a:xfrm rot="16200000">
              <a:off x="-2124463" y="2481636"/>
              <a:ext cx="4643438" cy="394511"/>
            </a:xfrm>
            <a:prstGeom prst="rect">
              <a:avLst/>
            </a:prstGeom>
          </p:spPr>
        </p:pic>
        <p:pic>
          <p:nvPicPr>
            <p:cNvPr id="14" name="Рисунок 13" descr="0_c1a79_96c66214_XXL.png"/>
            <p:cNvPicPr>
              <a:picLocks noChangeAspect="1"/>
            </p:cNvPicPr>
            <p:nvPr userDrawn="1"/>
          </p:nvPicPr>
          <p:blipFill>
            <a:blip r:embed="rId2" cstate="print">
              <a:duotone>
                <a:prstClr val="black"/>
                <a:srgbClr val="D9C3A5">
                  <a:tint val="50000"/>
                  <a:satMod val="180000"/>
                </a:srgbClr>
              </a:duotone>
              <a:lum bright="-30000" contrast="-40000"/>
            </a:blip>
            <a:stretch>
              <a:fillRect/>
            </a:stretch>
          </p:blipFill>
          <p:spPr>
            <a:xfrm>
              <a:off x="0" y="4748989"/>
              <a:ext cx="4643438" cy="394511"/>
            </a:xfrm>
            <a:prstGeom prst="rect">
              <a:avLst/>
            </a:prstGeom>
          </p:spPr>
        </p:pic>
        <p:pic>
          <p:nvPicPr>
            <p:cNvPr id="15" name="Рисунок 14" descr="0_c1a79_96c66214_XXL.png"/>
            <p:cNvPicPr>
              <a:picLocks noChangeAspect="1"/>
            </p:cNvPicPr>
            <p:nvPr userDrawn="1"/>
          </p:nvPicPr>
          <p:blipFill>
            <a:blip r:embed="rId2" cstate="print">
              <a:duotone>
                <a:prstClr val="black"/>
                <a:srgbClr val="D9C3A5">
                  <a:tint val="50000"/>
                  <a:satMod val="180000"/>
                </a:srgbClr>
              </a:duotone>
              <a:lum bright="-30000" contrast="-40000"/>
            </a:blip>
            <a:stretch>
              <a:fillRect/>
            </a:stretch>
          </p:blipFill>
          <p:spPr>
            <a:xfrm>
              <a:off x="4500562" y="4748989"/>
              <a:ext cx="4643438" cy="394511"/>
            </a:xfrm>
            <a:prstGeom prst="rect">
              <a:avLst/>
            </a:prstGeom>
          </p:spPr>
        </p:pic>
        <p:pic>
          <p:nvPicPr>
            <p:cNvPr id="16" name="Рисунок 15" descr="0_c1a79_96c66214_XXL.png"/>
            <p:cNvPicPr>
              <a:picLocks noChangeAspect="1"/>
            </p:cNvPicPr>
            <p:nvPr userDrawn="1"/>
          </p:nvPicPr>
          <p:blipFill>
            <a:blip r:embed="rId2" cstate="print">
              <a:duotone>
                <a:prstClr val="black"/>
                <a:srgbClr val="D9C3A5">
                  <a:tint val="50000"/>
                  <a:satMod val="180000"/>
                </a:srgbClr>
              </a:duotone>
              <a:lum bright="-30000" contrast="-40000"/>
            </a:blip>
            <a:stretch>
              <a:fillRect/>
            </a:stretch>
          </p:blipFill>
          <p:spPr>
            <a:xfrm rot="16200000" flipV="1">
              <a:off x="6526227" y="2525727"/>
              <a:ext cx="4825562" cy="409984"/>
            </a:xfrm>
            <a:prstGeom prst="rect">
              <a:avLst/>
            </a:prstGeom>
          </p:spPr>
        </p:pic>
      </p:grpSp>
    </p:spTree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B492A9B6-4EA8-48AE-8ABA-458B2398B5C5}" type="datetimeFigureOut">
              <a:rPr lang="ru-RU" smtClean="0"/>
              <a:pPr/>
              <a:t>11.12.2024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94316C9D-0825-4EF5-8169-8E5C7AFA94C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B492A9B6-4EA8-48AE-8ABA-458B2398B5C5}" type="datetimeFigureOut">
              <a:rPr lang="ru-RU" smtClean="0"/>
              <a:pPr/>
              <a:t>11.12.2024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94316C9D-0825-4EF5-8169-8E5C7AFA94C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B492A9B6-4EA8-48AE-8ABA-458B2398B5C5}" type="datetimeFigureOut">
              <a:rPr lang="ru-RU" smtClean="0"/>
              <a:pPr/>
              <a:t>11.12.2024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94316C9D-0825-4EF5-8169-8E5C7AFA94C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B492A9B6-4EA8-48AE-8ABA-458B2398B5C5}" type="datetimeFigureOut">
              <a:rPr lang="ru-RU" smtClean="0"/>
              <a:pPr/>
              <a:t>11.12.2024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94316C9D-0825-4EF5-8169-8E5C7AFA94C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 descr="http://img-fotki.yandex.ru/get/6812/56195015.299/0_cecb1_fd6522a9_XL.jpg"/>
          <p:cNvPicPr>
            <a:picLocks noChangeAspect="1" noChangeArrowheads="1"/>
          </p:cNvPicPr>
          <p:nvPr userDrawn="1"/>
        </p:nvPicPr>
        <p:blipFill>
          <a:blip r:embed="rId13" cstate="print"/>
          <a:srcRect t="6944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4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hyperlink" Target="mailto:i-sustaeva@mail.ru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openxmlformats.org/officeDocument/2006/relationships/image" Target="../media/image35.png"/><Relationship Id="rId18" Type="http://schemas.openxmlformats.org/officeDocument/2006/relationships/image" Target="../media/image40.png"/><Relationship Id="rId3" Type="http://schemas.openxmlformats.org/officeDocument/2006/relationships/image" Target="../media/image25.jpe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17" Type="http://schemas.openxmlformats.org/officeDocument/2006/relationships/image" Target="../media/image39.png"/><Relationship Id="rId2" Type="http://schemas.openxmlformats.org/officeDocument/2006/relationships/image" Target="../media/image24.jpeg"/><Relationship Id="rId16" Type="http://schemas.openxmlformats.org/officeDocument/2006/relationships/image" Target="../media/image3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jpe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5" Type="http://schemas.openxmlformats.org/officeDocument/2006/relationships/image" Target="../media/image37.png"/><Relationship Id="rId10" Type="http://schemas.openxmlformats.org/officeDocument/2006/relationships/image" Target="../media/image32.jpeg"/><Relationship Id="rId19" Type="http://schemas.openxmlformats.org/officeDocument/2006/relationships/image" Target="../media/image41.png"/><Relationship Id="rId4" Type="http://schemas.openxmlformats.org/officeDocument/2006/relationships/image" Target="../media/image26.jpeg"/><Relationship Id="rId9" Type="http://schemas.openxmlformats.org/officeDocument/2006/relationships/image" Target="../media/image31.jpeg"/><Relationship Id="rId1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Юра\Documents\milassa_ambient_am7-009_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44001" cy="5143500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857224" y="428610"/>
            <a:ext cx="707236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28596" y="142858"/>
            <a:ext cx="6715172" cy="1285884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endParaRPr lang="en-US" sz="1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1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en-US" sz="1600" b="1" u="sng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b="1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Муниципальное казенное общеобразовательное учреждение</a:t>
            </a:r>
          </a:p>
          <a:p>
            <a:r>
              <a:rPr lang="ru-RU" sz="1600" b="1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600" b="1" u="sng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Сергокалинская</a:t>
            </a:r>
            <a:r>
              <a:rPr lang="ru-RU" sz="1600" b="1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СОШ №1»</a:t>
            </a:r>
          </a:p>
          <a:p>
            <a:r>
              <a:rPr lang="ru-RU" sz="1400" b="1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Адрес: </a:t>
            </a:r>
            <a:r>
              <a:rPr lang="ru-RU" sz="1400" b="1" u="sng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Сергокалинский</a:t>
            </a:r>
            <a:r>
              <a:rPr lang="ru-RU" sz="1400" b="1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район, </a:t>
            </a:r>
            <a:r>
              <a:rPr lang="ru-RU" sz="1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с.Сергокала</a:t>
            </a:r>
            <a:r>
              <a:rPr lang="ru-RU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ул. </a:t>
            </a:r>
            <a:r>
              <a:rPr lang="ru-RU" sz="1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С.Стальского</a:t>
            </a:r>
            <a:r>
              <a:rPr lang="ru-RU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endParaRPr lang="en-US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600" dirty="0">
              <a:solidFill>
                <a:schemeClr val="tx1"/>
              </a:solidFill>
            </a:endParaRPr>
          </a:p>
        </p:txBody>
      </p:sp>
      <p:pic>
        <p:nvPicPr>
          <p:cNvPr id="5" name="Рисунок 4" descr="C:\Users\Юра\Desktop\фото в портфолио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500180"/>
            <a:ext cx="2357454" cy="29289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Скругленный прямоугольник 7"/>
          <p:cNvSpPr/>
          <p:nvPr/>
        </p:nvSpPr>
        <p:spPr>
          <a:xfrm>
            <a:off x="3357554" y="2000246"/>
            <a:ext cx="5429288" cy="857256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Конкурсное испытание  «Методическая мастерская»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57158" y="4357700"/>
            <a:ext cx="2357454" cy="642942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hlinkClick r:id="rId4"/>
              </a:rPr>
              <a:t>elmiram1970@mail.ru</a:t>
            </a:r>
            <a:endParaRPr 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Горизонтальный свиток 9"/>
          <p:cNvSpPr/>
          <p:nvPr/>
        </p:nvSpPr>
        <p:spPr>
          <a:xfrm>
            <a:off x="3428992" y="2928940"/>
            <a:ext cx="5357850" cy="1571636"/>
          </a:xfrm>
          <a:prstGeom prst="horizontalScroll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Тема. </a:t>
            </a:r>
            <a:r>
              <a:rPr lang="ru-RU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Использование краеведческого материала на уроках родного языка и литературы для развития интеллектуальных способностей учащихся.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286248" y="4643452"/>
            <a:ext cx="1285884" cy="285752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2024 год</a:t>
            </a:r>
          </a:p>
        </p:txBody>
      </p:sp>
      <p:pic>
        <p:nvPicPr>
          <p:cNvPr id="1027" name="Picture 3" descr="C:\Users\Юра\Documents\schkola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43768" y="121258"/>
            <a:ext cx="2000232" cy="13573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AutoShape 2">
            <a:extLst>
              <a:ext uri="{FF2B5EF4-FFF2-40B4-BE49-F238E27FC236}">
                <a16:creationId xmlns:a16="http://schemas.microsoft.com/office/drawing/2014/main" xmlns="" id="{5DC593FC-DB48-49F2-9FCD-4BBD98C1920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>
            <a:extLst>
              <a:ext uri="{FF2B5EF4-FFF2-40B4-BE49-F238E27FC236}">
                <a16:creationId xmlns:a16="http://schemas.microsoft.com/office/drawing/2014/main" xmlns="" id="{AB16E871-0299-4B1B-A7F2-4A35DC15929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2000" y="25717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502D2E07-639A-4D74-9D8A-B876E061AD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2396" y="1571600"/>
            <a:ext cx="2357454" cy="2714662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267C66D0-FA5B-4148-8DE9-0B28C31C07C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36296" y="121258"/>
            <a:ext cx="1792504" cy="1736112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82717" y="195486"/>
            <a:ext cx="20031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1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Цель</a:t>
            </a: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683568" y="580206"/>
            <a:ext cx="3672408" cy="1008112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b="1" dirty="0">
              <a:solidFill>
                <a:schemeClr val="tx1"/>
              </a:solidFill>
              <a:latin typeface="Monotype Corsiva" pitchFamily="66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428596" y="2139702"/>
            <a:ext cx="3711356" cy="2880320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AutoNum type="arabicPeriod"/>
            </a:pPr>
            <a:r>
              <a:rPr lang="ru-RU" sz="1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Создать </a:t>
            </a:r>
            <a:r>
              <a:rPr lang="ru-RU" sz="1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условия для приобретения учащимися учебных умений, необходимых для развития интеллектуальных способностей, содействовать поддержке внутренней учебной мотивации на основе интереса к краеведению.</a:t>
            </a:r>
          </a:p>
          <a:p>
            <a:pPr marL="342900" indent="-342900">
              <a:buAutoNum type="arabicPeriod"/>
            </a:pPr>
            <a:r>
              <a:rPr lang="ru-RU" sz="1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Внедрить в педагогическую практику такую организацию учебного процесса, которая способствовала бы интеллектуальному развитию учащихся, стимулировала на </a:t>
            </a:r>
            <a:r>
              <a:rPr lang="ru-RU" sz="1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самообучаемость</a:t>
            </a:r>
            <a:r>
              <a:rPr lang="ru-RU" sz="1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школьника.</a:t>
            </a:r>
          </a:p>
          <a:p>
            <a:pPr marL="342900" indent="-342900" algn="just"/>
            <a:r>
              <a:rPr lang="ru-RU" sz="1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3. Развивать коммуникативные умения сотрудничества, создать условия для раскрытия личностного потенциала учащихся, их оптимального самоопределения и самореализации</a:t>
            </a:r>
            <a:r>
              <a:rPr lang="ru-RU" sz="1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ctr">
              <a:buAutoNum type="arabicPeriod"/>
            </a:pPr>
            <a:endParaRPr lang="ru-RU" dirty="0">
              <a:solidFill>
                <a:schemeClr val="tx1"/>
              </a:solidFill>
              <a:latin typeface="Monotype Corsiva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70364" y="818877"/>
            <a:ext cx="36463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>
                <a:latin typeface="Times New Roman" pitchFamily="18" charset="0"/>
                <a:cs typeface="Times New Roman" pitchFamily="18" charset="0"/>
              </a:rPr>
              <a:t>Повышение уровня развития интеллектуальных </a:t>
            </a:r>
            <a:endParaRPr lang="en-US" sz="11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способностей </a:t>
            </a:r>
            <a:r>
              <a:rPr lang="ru-RU" sz="1100" b="1" dirty="0">
                <a:latin typeface="Times New Roman" pitchFamily="18" charset="0"/>
                <a:cs typeface="Times New Roman" pitchFamily="18" charset="0"/>
              </a:rPr>
              <a:t>учащихся при изучении родного языка </a:t>
            </a:r>
            <a:endParaRPr lang="en-US" sz="11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1100" b="1" dirty="0">
                <a:latin typeface="Times New Roman" pitchFamily="18" charset="0"/>
                <a:cs typeface="Times New Roman" pitchFamily="18" charset="0"/>
              </a:rPr>
              <a:t>литературы посредством использования </a:t>
            </a:r>
            <a:endParaRPr lang="en-US" sz="11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материалов </a:t>
            </a:r>
            <a:r>
              <a:rPr lang="ru-RU" sz="1100" b="1" dirty="0">
                <a:latin typeface="Times New Roman" pitchFamily="18" charset="0"/>
                <a:cs typeface="Times New Roman" pitchFamily="18" charset="0"/>
              </a:rPr>
              <a:t>по краеведению.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11560" y="1612170"/>
            <a:ext cx="51125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latin typeface="Monotype Corsiva" pitchFamily="66" charset="0"/>
              </a:rPr>
              <a:t>     </a:t>
            </a:r>
            <a:r>
              <a:rPr lang="ru-RU" sz="1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Задачи профессиональной деятельности деятельности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427984" y="56526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Новизна и практическая значимость опыта</a:t>
            </a:r>
          </a:p>
        </p:txBody>
      </p:sp>
      <p:sp>
        <p:nvSpPr>
          <p:cNvPr id="8" name="Вертикальный свиток 7"/>
          <p:cNvSpPr/>
          <p:nvPr/>
        </p:nvSpPr>
        <p:spPr>
          <a:xfrm>
            <a:off x="5508104" y="987574"/>
            <a:ext cx="2849540" cy="2068561"/>
          </a:xfrm>
          <a:prstGeom prst="verticalScroll">
            <a:avLst>
              <a:gd name="adj" fmla="val 12500"/>
            </a:avLst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Разработка  содержания уроков с использованием краеведческого материала, направленных на активизацию познавательной деятельности школьников, формирование их позитивной учебной мотивации, развитие интеллекта, творческого мышления по родному языку и литературе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FF06A47F-551E-42A5-AE5F-8952C5F54C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9144" y="3091253"/>
            <a:ext cx="2088232" cy="173170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90E94832-6F15-46A7-9FCC-897FC2482D32}"/>
              </a:ext>
            </a:extLst>
          </p:cNvPr>
          <p:cNvSpPr/>
          <p:nvPr/>
        </p:nvSpPr>
        <p:spPr>
          <a:xfrm>
            <a:off x="395536" y="339502"/>
            <a:ext cx="828092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>
              <a:solidFill>
                <a:srgbClr val="000000"/>
              </a:solidFill>
              <a:latin typeface="Palatino Linotype" panose="02040502050505030304" pitchFamily="18" charset="0"/>
            </a:endParaRPr>
          </a:p>
          <a:p>
            <a:pPr algn="ctr"/>
            <a:r>
              <a:rPr lang="ru-RU" sz="2400" b="1" dirty="0">
                <a:solidFill>
                  <a:srgbClr val="000000"/>
                </a:solidFill>
                <a:latin typeface="Palatino Linotype" panose="02040502050505030304" pitchFamily="18" charset="0"/>
              </a:rPr>
              <a:t>Игровые формы занятий (урок - соревнование, урок - конкурс, урок – путешествие, урок – КВН)</a:t>
            </a:r>
            <a:endParaRPr lang="ru-RU" sz="2400" b="1" dirty="0">
              <a:latin typeface="Palatino Linotype" panose="02040502050505030304" pitchFamily="18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DA475073-36EC-42D1-A50F-7AF5AFD18152}"/>
              </a:ext>
            </a:extLst>
          </p:cNvPr>
          <p:cNvSpPr/>
          <p:nvPr/>
        </p:nvSpPr>
        <p:spPr>
          <a:xfrm>
            <a:off x="4072610" y="1563638"/>
            <a:ext cx="50999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PT Sans"/>
              </a:rPr>
              <a:t>  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4FA3C92A-A904-4772-BCFC-FD4639F256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1851598"/>
            <a:ext cx="3858905" cy="280838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C67F1402-866A-4369-854B-A6E144E549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5545" y="1851597"/>
            <a:ext cx="3786896" cy="2808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40862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90E94832-6F15-46A7-9FCC-897FC2482D32}"/>
              </a:ext>
            </a:extLst>
          </p:cNvPr>
          <p:cNvSpPr/>
          <p:nvPr/>
        </p:nvSpPr>
        <p:spPr>
          <a:xfrm>
            <a:off x="395536" y="339502"/>
            <a:ext cx="828092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>
              <a:solidFill>
                <a:srgbClr val="000000"/>
              </a:solidFill>
              <a:latin typeface="Palatino Linotype" panose="02040502050505030304" pitchFamily="18" charset="0"/>
            </a:endParaRPr>
          </a:p>
          <a:p>
            <a:pPr algn="ctr"/>
            <a:endParaRPr lang="ru-RU" sz="2400" b="1" dirty="0">
              <a:latin typeface="Palatino Linotype" panose="02040502050505030304" pitchFamily="18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DA475073-36EC-42D1-A50F-7AF5AFD18152}"/>
              </a:ext>
            </a:extLst>
          </p:cNvPr>
          <p:cNvSpPr/>
          <p:nvPr/>
        </p:nvSpPr>
        <p:spPr>
          <a:xfrm>
            <a:off x="4072610" y="1563638"/>
            <a:ext cx="50999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PT Sans"/>
              </a:rPr>
              <a:t>  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1619672" y="524168"/>
            <a:ext cx="19907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0B050"/>
                </a:solidFill>
              </a:rPr>
              <a:t>Творческий х</a:t>
            </a:r>
            <a:r>
              <a:rPr lang="en-US" dirty="0" smtClean="0">
                <a:solidFill>
                  <a:srgbClr val="00B050"/>
                </a:solidFill>
              </a:rPr>
              <a:t>I</a:t>
            </a:r>
            <a:r>
              <a:rPr lang="ru-RU" dirty="0" err="1" smtClean="0">
                <a:solidFill>
                  <a:srgbClr val="00B050"/>
                </a:solidFill>
              </a:rPr>
              <a:t>янчи</a:t>
            </a:r>
            <a:endParaRPr lang="ru-RU" dirty="0">
              <a:solidFill>
                <a:srgbClr val="00B05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55576" y="899881"/>
            <a:ext cx="631025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err="1" smtClean="0">
                <a:solidFill>
                  <a:srgbClr val="00B050"/>
                </a:solidFill>
              </a:rPr>
              <a:t>Ца</a:t>
            </a:r>
            <a:r>
              <a:rPr lang="ru-RU" b="1" dirty="0" smtClean="0">
                <a:solidFill>
                  <a:srgbClr val="00B050"/>
                </a:solidFill>
              </a:rPr>
              <a:t> </a:t>
            </a:r>
            <a:r>
              <a:rPr lang="ru-RU" b="1" dirty="0" err="1" smtClean="0">
                <a:solidFill>
                  <a:srgbClr val="00B050"/>
                </a:solidFill>
              </a:rPr>
              <a:t>журала</a:t>
            </a:r>
            <a:r>
              <a:rPr lang="ru-RU" b="1" dirty="0" smtClean="0">
                <a:solidFill>
                  <a:srgbClr val="00B050"/>
                </a:solidFill>
              </a:rPr>
              <a:t> </a:t>
            </a:r>
            <a:r>
              <a:rPr lang="ru-RU" b="1" dirty="0" err="1" smtClean="0">
                <a:solidFill>
                  <a:srgbClr val="00B050"/>
                </a:solidFill>
              </a:rPr>
              <a:t>членти</a:t>
            </a:r>
            <a:r>
              <a:rPr lang="ru-RU" b="1" dirty="0" smtClean="0">
                <a:solidFill>
                  <a:srgbClr val="00B050"/>
                </a:solidFill>
              </a:rPr>
              <a:t> </a:t>
            </a:r>
            <a:r>
              <a:rPr lang="ru-RU" b="1" dirty="0" err="1" smtClean="0">
                <a:solidFill>
                  <a:srgbClr val="00B050"/>
                </a:solidFill>
              </a:rPr>
              <a:t>имц</a:t>
            </a:r>
            <a:r>
              <a:rPr lang="en-US" b="1" dirty="0" smtClean="0">
                <a:solidFill>
                  <a:srgbClr val="00B050"/>
                </a:solidFill>
              </a:rPr>
              <a:t>I</a:t>
            </a:r>
            <a:r>
              <a:rPr lang="ru-RU" b="1" dirty="0" err="1" smtClean="0">
                <a:solidFill>
                  <a:srgbClr val="00B050"/>
                </a:solidFill>
              </a:rPr>
              <a:t>адарили</a:t>
            </a:r>
            <a:r>
              <a:rPr lang="ru-RU" b="1" dirty="0" smtClean="0">
                <a:solidFill>
                  <a:srgbClr val="00B050"/>
                </a:solidFill>
              </a:rPr>
              <a:t>, </a:t>
            </a:r>
            <a:r>
              <a:rPr lang="ru-RU" b="1" dirty="0" err="1" smtClean="0">
                <a:solidFill>
                  <a:srgbClr val="00B050"/>
                </a:solidFill>
              </a:rPr>
              <a:t>предложениеби</a:t>
            </a:r>
            <a:r>
              <a:rPr lang="ru-RU" b="1" dirty="0" smtClean="0">
                <a:solidFill>
                  <a:srgbClr val="00B050"/>
                </a:solidFill>
              </a:rPr>
              <a:t> </a:t>
            </a:r>
            <a:r>
              <a:rPr lang="ru-RU" b="1" dirty="0" err="1" smtClean="0">
                <a:solidFill>
                  <a:srgbClr val="00B050"/>
                </a:solidFill>
              </a:rPr>
              <a:t>делк</a:t>
            </a:r>
            <a:r>
              <a:rPr lang="en-US" b="1" dirty="0" smtClean="0">
                <a:solidFill>
                  <a:srgbClr val="00B050"/>
                </a:solidFill>
              </a:rPr>
              <a:t>I</a:t>
            </a:r>
            <a:r>
              <a:rPr lang="ru-RU" b="1" dirty="0" err="1" smtClean="0">
                <a:solidFill>
                  <a:srgbClr val="00B050"/>
                </a:solidFill>
              </a:rPr>
              <a:t>еная</a:t>
            </a:r>
            <a:endParaRPr lang="en-US" dirty="0" smtClean="0"/>
          </a:p>
          <a:p>
            <a:pPr marL="342900" indent="-342900">
              <a:buAutoNum type="arabicPeriod"/>
            </a:pPr>
            <a:r>
              <a:rPr lang="ru-RU" dirty="0" err="1" smtClean="0"/>
              <a:t>Нушани</a:t>
            </a:r>
            <a:r>
              <a:rPr lang="ru-RU" dirty="0" smtClean="0"/>
              <a:t> </a:t>
            </a:r>
            <a:r>
              <a:rPr lang="ru-RU" dirty="0" err="1" smtClean="0"/>
              <a:t>вац</a:t>
            </a:r>
            <a:r>
              <a:rPr lang="en-US" dirty="0" smtClean="0"/>
              <a:t>I</a:t>
            </a:r>
            <a:r>
              <a:rPr lang="ru-RU" dirty="0" err="1" smtClean="0"/>
              <a:t>ализир</a:t>
            </a:r>
            <a:r>
              <a:rPr lang="ru-RU" dirty="0" smtClean="0"/>
              <a:t> </a:t>
            </a:r>
            <a:r>
              <a:rPr lang="ru-RU" dirty="0" err="1" smtClean="0"/>
              <a:t>гудни</a:t>
            </a:r>
            <a:r>
              <a:rPr lang="ru-RU" dirty="0" smtClean="0"/>
              <a:t>, ….  </a:t>
            </a:r>
            <a:r>
              <a:rPr lang="ru-RU" dirty="0" err="1"/>
              <a:t>в</a:t>
            </a:r>
            <a:r>
              <a:rPr lang="ru-RU" dirty="0" err="1" smtClean="0"/>
              <a:t>а</a:t>
            </a:r>
            <a:r>
              <a:rPr lang="ru-RU" dirty="0" smtClean="0"/>
              <a:t> …. </a:t>
            </a:r>
            <a:r>
              <a:rPr lang="ru-RU" dirty="0" err="1"/>
              <a:t>ч</a:t>
            </a:r>
            <a:r>
              <a:rPr lang="ru-RU" dirty="0" err="1" smtClean="0"/>
              <a:t>едаира</a:t>
            </a:r>
            <a:r>
              <a:rPr lang="ru-RU" dirty="0" smtClean="0"/>
              <a:t>.</a:t>
            </a:r>
            <a:endParaRPr lang="en-US" dirty="0" smtClean="0"/>
          </a:p>
          <a:p>
            <a:pPr marL="342900" indent="-342900">
              <a:buAutoNum type="arabicPeriod"/>
            </a:pPr>
            <a:r>
              <a:rPr lang="ru-RU" dirty="0" err="1" smtClean="0"/>
              <a:t>Талих</a:t>
            </a:r>
            <a:r>
              <a:rPr lang="en-US" dirty="0" smtClean="0"/>
              <a:t>I</a:t>
            </a:r>
            <a:r>
              <a:rPr lang="ru-RU" dirty="0" err="1" smtClean="0"/>
              <a:t>чебти</a:t>
            </a:r>
            <a:r>
              <a:rPr lang="en-US" dirty="0" smtClean="0"/>
              <a:t> </a:t>
            </a:r>
            <a:r>
              <a:rPr lang="ru-RU" dirty="0" err="1" smtClean="0"/>
              <a:t>дурх</a:t>
            </a:r>
            <a:r>
              <a:rPr lang="en-US" dirty="0" smtClean="0"/>
              <a:t>I</a:t>
            </a:r>
            <a:r>
              <a:rPr lang="ru-RU" dirty="0" smtClean="0"/>
              <a:t>ни </a:t>
            </a:r>
            <a:r>
              <a:rPr lang="ru-RU" dirty="0" err="1" smtClean="0"/>
              <a:t>далайбик</a:t>
            </a:r>
            <a:r>
              <a:rPr lang="en-US" dirty="0" smtClean="0"/>
              <a:t>I</a:t>
            </a:r>
            <a:r>
              <a:rPr lang="ru-RU" dirty="0" err="1" smtClean="0"/>
              <a:t>улри</a:t>
            </a:r>
            <a:r>
              <a:rPr lang="ru-RU" dirty="0" smtClean="0"/>
              <a:t>, … </a:t>
            </a:r>
            <a:r>
              <a:rPr lang="ru-RU" dirty="0" err="1" smtClean="0"/>
              <a:t>ва</a:t>
            </a:r>
            <a:r>
              <a:rPr lang="ru-RU" dirty="0" smtClean="0"/>
              <a:t> … .</a:t>
            </a:r>
            <a:endParaRPr lang="en-US" dirty="0" smtClean="0"/>
          </a:p>
          <a:p>
            <a:pPr marL="342900" indent="-342900">
              <a:buAutoNum type="arabicPeriod"/>
            </a:pPr>
            <a:r>
              <a:rPr lang="ru-RU" dirty="0" err="1" smtClean="0"/>
              <a:t>Хабарра</a:t>
            </a:r>
            <a:r>
              <a:rPr lang="ru-RU" dirty="0" smtClean="0"/>
              <a:t> </a:t>
            </a:r>
            <a:r>
              <a:rPr lang="ru-RU" dirty="0" err="1" smtClean="0"/>
              <a:t>агарли</a:t>
            </a:r>
            <a:r>
              <a:rPr lang="ru-RU" dirty="0" smtClean="0"/>
              <a:t> г</a:t>
            </a:r>
            <a:r>
              <a:rPr lang="en-US" dirty="0" smtClean="0"/>
              <a:t>I</a:t>
            </a:r>
            <a:r>
              <a:rPr lang="ru-RU" dirty="0" err="1" smtClean="0"/>
              <a:t>ебшни</a:t>
            </a:r>
            <a:r>
              <a:rPr lang="ru-RU" dirty="0" smtClean="0"/>
              <a:t> </a:t>
            </a:r>
            <a:r>
              <a:rPr lang="ru-RU" dirty="0" err="1" smtClean="0"/>
              <a:t>ардякьун</a:t>
            </a:r>
            <a:r>
              <a:rPr lang="ru-RU" dirty="0" smtClean="0"/>
              <a:t>, … - бак</a:t>
            </a:r>
            <a:r>
              <a:rPr lang="en-US" dirty="0" smtClean="0"/>
              <a:t>I</a:t>
            </a:r>
            <a:r>
              <a:rPr lang="ru-RU" dirty="0" err="1" smtClean="0"/>
              <a:t>иб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4104088" y="2211710"/>
            <a:ext cx="20505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err="1" smtClean="0">
                <a:solidFill>
                  <a:srgbClr val="0070C0"/>
                </a:solidFill>
              </a:rPr>
              <a:t>Текстличил</a:t>
            </a:r>
            <a:r>
              <a:rPr lang="ru-RU" b="1" dirty="0" smtClean="0">
                <a:solidFill>
                  <a:srgbClr val="0070C0"/>
                </a:solidFill>
              </a:rPr>
              <a:t> </a:t>
            </a:r>
            <a:r>
              <a:rPr lang="en-US" b="1" dirty="0" smtClean="0">
                <a:solidFill>
                  <a:srgbClr val="0070C0"/>
                </a:solidFill>
              </a:rPr>
              <a:t> </a:t>
            </a:r>
            <a:r>
              <a:rPr lang="ru-RU" b="1" dirty="0" smtClean="0">
                <a:solidFill>
                  <a:srgbClr val="0070C0"/>
                </a:solidFill>
              </a:rPr>
              <a:t>х</a:t>
            </a:r>
            <a:r>
              <a:rPr lang="en-US" b="1" dirty="0" smtClean="0">
                <a:solidFill>
                  <a:srgbClr val="0070C0"/>
                </a:solidFill>
              </a:rPr>
              <a:t>I</a:t>
            </a:r>
            <a:r>
              <a:rPr lang="ru-RU" b="1" dirty="0" err="1" smtClean="0">
                <a:solidFill>
                  <a:srgbClr val="0070C0"/>
                </a:solidFill>
              </a:rPr>
              <a:t>янчи</a:t>
            </a:r>
            <a:endParaRPr lang="en-US" b="1" dirty="0" smtClean="0">
              <a:solidFill>
                <a:srgbClr val="0070C0"/>
              </a:solidFill>
            </a:endParaRPr>
          </a:p>
          <a:p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051720" y="2569379"/>
            <a:ext cx="5819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err="1" smtClean="0">
                <a:solidFill>
                  <a:srgbClr val="0070C0"/>
                </a:solidFill>
              </a:rPr>
              <a:t>Прилагательноеби</a:t>
            </a:r>
            <a:r>
              <a:rPr lang="ru-RU" b="1" dirty="0" smtClean="0">
                <a:solidFill>
                  <a:srgbClr val="0070C0"/>
                </a:solidFill>
              </a:rPr>
              <a:t> </a:t>
            </a:r>
            <a:r>
              <a:rPr lang="ru-RU" b="1" dirty="0" err="1" smtClean="0">
                <a:solidFill>
                  <a:srgbClr val="0070C0"/>
                </a:solidFill>
              </a:rPr>
              <a:t>даргая</a:t>
            </a:r>
            <a:r>
              <a:rPr lang="ru-RU" b="1" dirty="0" smtClean="0">
                <a:solidFill>
                  <a:srgbClr val="0070C0"/>
                </a:solidFill>
              </a:rPr>
              <a:t> </a:t>
            </a:r>
            <a:r>
              <a:rPr lang="ru-RU" b="1" dirty="0" err="1" smtClean="0">
                <a:solidFill>
                  <a:srgbClr val="0070C0"/>
                </a:solidFill>
              </a:rPr>
              <a:t>ва</a:t>
            </a:r>
            <a:r>
              <a:rPr lang="ru-RU" b="1" dirty="0" smtClean="0">
                <a:solidFill>
                  <a:srgbClr val="0070C0"/>
                </a:solidFill>
              </a:rPr>
              <a:t> уди </a:t>
            </a:r>
            <a:r>
              <a:rPr lang="ru-RU" b="1" dirty="0" err="1" smtClean="0">
                <a:solidFill>
                  <a:srgbClr val="0070C0"/>
                </a:solidFill>
              </a:rPr>
              <a:t>тугъаили</a:t>
            </a:r>
            <a:r>
              <a:rPr lang="ru-RU" b="1" dirty="0">
                <a:solidFill>
                  <a:srgbClr val="0070C0"/>
                </a:solidFill>
              </a:rPr>
              <a:t>,</a:t>
            </a:r>
            <a:r>
              <a:rPr lang="ru-RU" b="1" dirty="0" smtClean="0">
                <a:solidFill>
                  <a:srgbClr val="0070C0"/>
                </a:solidFill>
              </a:rPr>
              <a:t> дек</a:t>
            </a:r>
            <a:r>
              <a:rPr lang="en-US" b="1" dirty="0" smtClean="0">
                <a:solidFill>
                  <a:srgbClr val="0070C0"/>
                </a:solidFill>
              </a:rPr>
              <a:t>I</a:t>
            </a:r>
            <a:r>
              <a:rPr lang="ru-RU" b="1" dirty="0" err="1" smtClean="0">
                <a:solidFill>
                  <a:srgbClr val="0070C0"/>
                </a:solidFill>
              </a:rPr>
              <a:t>ардарая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855928" y="2951807"/>
            <a:ext cx="633667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1. </a:t>
            </a:r>
            <a:r>
              <a:rPr lang="ru-RU" dirty="0" err="1" smtClean="0"/>
              <a:t>Дурх</a:t>
            </a:r>
            <a:r>
              <a:rPr lang="en-US" dirty="0" smtClean="0"/>
              <a:t>I</a:t>
            </a:r>
            <a:r>
              <a:rPr lang="ru-RU" dirty="0" smtClean="0"/>
              <a:t>нас </a:t>
            </a:r>
            <a:r>
              <a:rPr lang="ru-RU" dirty="0" err="1" smtClean="0"/>
              <a:t>и</a:t>
            </a:r>
            <a:r>
              <a:rPr lang="ru-RU" dirty="0" err="1"/>
              <a:t>ш</a:t>
            </a:r>
            <a:r>
              <a:rPr lang="ru-RU" dirty="0" err="1" smtClean="0"/>
              <a:t>дус</a:t>
            </a:r>
            <a:r>
              <a:rPr lang="ru-RU" dirty="0" smtClean="0"/>
              <a:t> </a:t>
            </a:r>
            <a:r>
              <a:rPr lang="ru-RU" dirty="0" err="1" smtClean="0"/>
              <a:t>сагаси</a:t>
            </a:r>
            <a:r>
              <a:rPr lang="ru-RU" dirty="0" smtClean="0"/>
              <a:t> школа </a:t>
            </a:r>
            <a:r>
              <a:rPr lang="ru-RU" dirty="0" err="1" smtClean="0"/>
              <a:t>балкьаахъур</a:t>
            </a:r>
            <a:r>
              <a:rPr lang="ru-RU" dirty="0" smtClean="0"/>
              <a:t>.</a:t>
            </a:r>
          </a:p>
          <a:p>
            <a:r>
              <a:rPr lang="ru-RU" dirty="0" smtClean="0"/>
              <a:t>2. </a:t>
            </a:r>
            <a:r>
              <a:rPr lang="ru-RU" dirty="0" err="1" smtClean="0"/>
              <a:t>Кахси</a:t>
            </a:r>
            <a:r>
              <a:rPr lang="ru-RU" dirty="0" smtClean="0"/>
              <a:t> </a:t>
            </a:r>
            <a:r>
              <a:rPr lang="ru-RU" dirty="0" err="1" smtClean="0"/>
              <a:t>къукъула</a:t>
            </a:r>
            <a:r>
              <a:rPr lang="ru-RU" dirty="0" smtClean="0"/>
              <a:t> т</a:t>
            </a:r>
            <a:r>
              <a:rPr lang="en-US" dirty="0" smtClean="0"/>
              <a:t>I</a:t>
            </a:r>
            <a:r>
              <a:rPr lang="ru-RU" dirty="0" err="1" smtClean="0"/>
              <a:t>амали</a:t>
            </a:r>
            <a:r>
              <a:rPr lang="ru-RU" dirty="0" smtClean="0"/>
              <a:t> </a:t>
            </a:r>
            <a:r>
              <a:rPr lang="ru-RU" dirty="0" err="1" smtClean="0"/>
              <a:t>нуша</a:t>
            </a:r>
            <a:r>
              <a:rPr lang="ru-RU" dirty="0" smtClean="0"/>
              <a:t> </a:t>
            </a:r>
            <a:r>
              <a:rPr lang="ru-RU" dirty="0" err="1" smtClean="0"/>
              <a:t>урк</a:t>
            </a:r>
            <a:r>
              <a:rPr lang="en-US" dirty="0" smtClean="0"/>
              <a:t>I</a:t>
            </a:r>
            <a:r>
              <a:rPr lang="ru-RU" dirty="0" err="1" smtClean="0"/>
              <a:t>духъахъунра</a:t>
            </a:r>
            <a:r>
              <a:rPr lang="ru-RU" dirty="0" smtClean="0"/>
              <a:t>.</a:t>
            </a:r>
          </a:p>
          <a:p>
            <a:r>
              <a:rPr lang="ru-RU" dirty="0" smtClean="0"/>
              <a:t>3. Х</a:t>
            </a:r>
            <a:r>
              <a:rPr lang="en-US" dirty="0" smtClean="0"/>
              <a:t>I</a:t>
            </a:r>
            <a:r>
              <a:rPr lang="ru-RU" dirty="0" smtClean="0"/>
              <a:t>унт</a:t>
            </a:r>
            <a:r>
              <a:rPr lang="en-US" dirty="0" smtClean="0"/>
              <a:t>I</a:t>
            </a:r>
            <a:r>
              <a:rPr lang="ru-RU" dirty="0" err="1" smtClean="0"/>
              <a:t>ена</a:t>
            </a:r>
            <a:r>
              <a:rPr lang="ru-RU" dirty="0" smtClean="0"/>
              <a:t> к</a:t>
            </a:r>
            <a:r>
              <a:rPr lang="en-US" dirty="0" smtClean="0"/>
              <a:t>I</a:t>
            </a:r>
            <a:r>
              <a:rPr lang="ru-RU" dirty="0" err="1" smtClean="0"/>
              <a:t>анала</a:t>
            </a:r>
            <a:r>
              <a:rPr lang="ru-RU" dirty="0" smtClean="0"/>
              <a:t> </a:t>
            </a:r>
            <a:r>
              <a:rPr lang="ru-RU" dirty="0" err="1" smtClean="0"/>
              <a:t>рег</a:t>
            </a:r>
            <a:r>
              <a:rPr lang="en-US" dirty="0" smtClean="0"/>
              <a:t>I</a:t>
            </a:r>
            <a:r>
              <a:rPr lang="ru-RU" dirty="0" smtClean="0"/>
              <a:t> </a:t>
            </a:r>
            <a:r>
              <a:rPr lang="ru-RU" dirty="0" err="1" smtClean="0"/>
              <a:t>рурси</a:t>
            </a:r>
            <a:r>
              <a:rPr lang="ru-RU" dirty="0" smtClean="0"/>
              <a:t> </a:t>
            </a:r>
            <a:r>
              <a:rPr lang="ru-RU" dirty="0" err="1" smtClean="0"/>
              <a:t>хъярхъли</a:t>
            </a:r>
            <a:r>
              <a:rPr lang="ru-RU" dirty="0" smtClean="0"/>
              <a:t> </a:t>
            </a:r>
            <a:r>
              <a:rPr lang="ru-RU" dirty="0" err="1" smtClean="0"/>
              <a:t>хъулирад</a:t>
            </a:r>
            <a:r>
              <a:rPr lang="ru-RU" dirty="0" smtClean="0"/>
              <a:t> </a:t>
            </a:r>
            <a:r>
              <a:rPr lang="ru-RU" dirty="0" err="1" smtClean="0"/>
              <a:t>дурарухъун</a:t>
            </a:r>
            <a:r>
              <a:rPr lang="ru-RU" dirty="0" smtClean="0"/>
              <a:t>.</a:t>
            </a:r>
          </a:p>
          <a:p>
            <a:r>
              <a:rPr lang="ru-RU" dirty="0" smtClean="0"/>
              <a:t>4. </a:t>
            </a:r>
            <a:r>
              <a:rPr lang="ru-RU" dirty="0" err="1" smtClean="0"/>
              <a:t>Мурхь</a:t>
            </a:r>
            <a:r>
              <a:rPr lang="ru-RU" dirty="0" smtClean="0"/>
              <a:t> </a:t>
            </a:r>
            <a:r>
              <a:rPr lang="ru-RU" dirty="0" err="1" smtClean="0"/>
              <a:t>къадурби</a:t>
            </a:r>
            <a:r>
              <a:rPr lang="ru-RU" dirty="0" smtClean="0"/>
              <a:t> </a:t>
            </a:r>
            <a:r>
              <a:rPr lang="ru-RU" dirty="0" err="1" smtClean="0"/>
              <a:t>шиниш</a:t>
            </a:r>
            <a:r>
              <a:rPr lang="ru-RU" dirty="0" smtClean="0"/>
              <a:t> </a:t>
            </a:r>
            <a:r>
              <a:rPr lang="ru-RU" dirty="0" err="1" smtClean="0"/>
              <a:t>кьарли</a:t>
            </a:r>
            <a:r>
              <a:rPr lang="ru-RU" dirty="0" smtClean="0"/>
              <a:t> </a:t>
            </a:r>
            <a:r>
              <a:rPr lang="ru-RU" dirty="0" err="1" smtClean="0"/>
              <a:t>дяхъиб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3837566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47864" y="555526"/>
            <a:ext cx="1961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err="1" smtClean="0">
                <a:solidFill>
                  <a:srgbClr val="FF0000"/>
                </a:solidFill>
              </a:rPr>
              <a:t>Дугьбала</a:t>
            </a:r>
            <a:r>
              <a:rPr lang="ru-RU" b="1" dirty="0" smtClean="0">
                <a:solidFill>
                  <a:srgbClr val="FF0000"/>
                </a:solidFill>
              </a:rPr>
              <a:t> диктант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232109" y="740192"/>
            <a:ext cx="24443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 smtClean="0">
                <a:solidFill>
                  <a:srgbClr val="FF0000"/>
                </a:solidFill>
              </a:rPr>
              <a:t>Ца</a:t>
            </a:r>
            <a:r>
              <a:rPr lang="ru-RU" b="1" dirty="0" smtClean="0">
                <a:solidFill>
                  <a:srgbClr val="FF0000"/>
                </a:solidFill>
              </a:rPr>
              <a:t>-к</a:t>
            </a:r>
            <a:r>
              <a:rPr lang="en-US" b="1" dirty="0" smtClean="0">
                <a:solidFill>
                  <a:srgbClr val="FF0000"/>
                </a:solidFill>
              </a:rPr>
              <a:t>I</a:t>
            </a:r>
            <a:r>
              <a:rPr lang="ru-RU" b="1" dirty="0">
                <a:solidFill>
                  <a:srgbClr val="FF0000"/>
                </a:solidFill>
              </a:rPr>
              <a:t>ел </a:t>
            </a:r>
            <a:r>
              <a:rPr lang="ru-RU" b="1" dirty="0" smtClean="0">
                <a:solidFill>
                  <a:srgbClr val="FF0000"/>
                </a:solidFill>
              </a:rPr>
              <a:t> хат</a:t>
            </a:r>
            <a:r>
              <a:rPr lang="en-US" b="1" dirty="0" smtClean="0">
                <a:solidFill>
                  <a:srgbClr val="FF0000"/>
                </a:solidFill>
              </a:rPr>
              <a:t>I</a:t>
            </a:r>
            <a:r>
              <a:rPr lang="ru-RU" b="1" dirty="0" smtClean="0">
                <a:solidFill>
                  <a:srgbClr val="FF0000"/>
                </a:solidFill>
              </a:rPr>
              <a:t>а – «4»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Х</a:t>
            </a:r>
            <a:r>
              <a:rPr lang="en-US" b="1" dirty="0" err="1">
                <a:solidFill>
                  <a:srgbClr val="FF0000"/>
                </a:solidFill>
              </a:rPr>
              <a:t>I</a:t>
            </a:r>
            <a:r>
              <a:rPr lang="ru-RU" b="1" dirty="0" err="1" smtClean="0">
                <a:solidFill>
                  <a:srgbClr val="FF0000"/>
                </a:solidFill>
              </a:rPr>
              <a:t>ябал-авал</a:t>
            </a:r>
            <a:r>
              <a:rPr lang="ru-RU" b="1" dirty="0" smtClean="0">
                <a:solidFill>
                  <a:srgbClr val="FF0000"/>
                </a:solidFill>
              </a:rPr>
              <a:t> хат</a:t>
            </a:r>
            <a:r>
              <a:rPr lang="en-US" b="1" dirty="0" smtClean="0">
                <a:solidFill>
                  <a:srgbClr val="FF0000"/>
                </a:solidFill>
              </a:rPr>
              <a:t>I</a:t>
            </a:r>
            <a:r>
              <a:rPr lang="ru-RU" b="1" dirty="0" smtClean="0">
                <a:solidFill>
                  <a:srgbClr val="FF0000"/>
                </a:solidFill>
              </a:rPr>
              <a:t>а- «3»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Шел хат</a:t>
            </a:r>
            <a:r>
              <a:rPr lang="en-US" b="1" dirty="0" smtClean="0">
                <a:solidFill>
                  <a:srgbClr val="FF0000"/>
                </a:solidFill>
              </a:rPr>
              <a:t>I</a:t>
            </a:r>
            <a:r>
              <a:rPr lang="ru-RU" b="1" dirty="0" smtClean="0">
                <a:solidFill>
                  <a:srgbClr val="FF0000"/>
                </a:solidFill>
              </a:rPr>
              <a:t>а- «2»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1026" name="Picture 2" descr="C:\Users\Admin\Desktop\55555\гусь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497" y="1131590"/>
            <a:ext cx="1872207" cy="14041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29" name="Picture 5" descr="C:\Users\Admin\Desktop\55555\1713205040_bogatyr-club-w1rv-p-oboi-na-telefon-kapli-dozhdya-17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1988" y="1132995"/>
            <a:ext cx="1970567" cy="14779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31" name="Picture 7" descr="C:\Users\Admin\Desktop\55555\abfe383ec7653165a4b434c4eded551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883523"/>
            <a:ext cx="1895668" cy="17218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33" name="Picture 9" descr="C:\Users\Admin\Desktop\55555\33220-azbuka-v-kartinka-na-1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4565" y="2820970"/>
            <a:ext cx="1520913" cy="17218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5" name="Стрелка вправо 4"/>
          <p:cNvSpPr/>
          <p:nvPr/>
        </p:nvSpPr>
        <p:spPr>
          <a:xfrm>
            <a:off x="2339752" y="1766888"/>
            <a:ext cx="504056" cy="1567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трелка вправо 5"/>
          <p:cNvSpPr/>
          <p:nvPr/>
        </p:nvSpPr>
        <p:spPr>
          <a:xfrm>
            <a:off x="4842555" y="1707654"/>
            <a:ext cx="305509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34" name="Picture 10" descr="C:\Users\Admin\Desktop\55555\101973-350x47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1650" y="2863923"/>
            <a:ext cx="1637705" cy="17610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16" name="Стрелка вправо 15"/>
          <p:cNvSpPr/>
          <p:nvPr/>
        </p:nvSpPr>
        <p:spPr>
          <a:xfrm>
            <a:off x="3989826" y="3681886"/>
            <a:ext cx="468552" cy="16430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35" name="Picture 11" descr="C:\Users\Admin\Desktop\55555\d5a3fb1843de6610c3913d1e1777271a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8446" y="2931790"/>
            <a:ext cx="2429235" cy="16735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18" name="Стрелка вправо 17"/>
          <p:cNvSpPr/>
          <p:nvPr/>
        </p:nvSpPr>
        <p:spPr>
          <a:xfrm>
            <a:off x="2219196" y="3517996"/>
            <a:ext cx="234276" cy="16388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трелка вправо 18"/>
          <p:cNvSpPr/>
          <p:nvPr/>
        </p:nvSpPr>
        <p:spPr>
          <a:xfrm>
            <a:off x="6079355" y="3363737"/>
            <a:ext cx="305509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053798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 descr="C:\Users\Юра\Desktop\МОИ ДИПЛОМЫ\Моя публикация 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14942" y="857238"/>
            <a:ext cx="2643206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C:\Users\Юра\Desktop\МОИ ДИПЛОМЫ\Моя публикация 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24" y="928676"/>
            <a:ext cx="2643206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Рисунок 30" descr="C:\Users\Юра\Desktop\Благодарность проекта infourok.ru №ИА9417626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868" y="928676"/>
            <a:ext cx="1642578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6012160" y="1275606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b="1" dirty="0">
              <a:latin typeface="Monotype Corsiva" pitchFamily="66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268016" y="938200"/>
            <a:ext cx="15121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Monotype Corsiva" pitchFamily="66" charset="0"/>
              </a:rPr>
              <a:t>  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428596" y="285734"/>
            <a:ext cx="792961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Достижения педагогической деятельности </a:t>
            </a:r>
          </a:p>
        </p:txBody>
      </p:sp>
      <p:pic>
        <p:nvPicPr>
          <p:cNvPr id="14" name="Рисунок 13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43240" y="2357436"/>
            <a:ext cx="2255833" cy="1357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Рисунок 18" descr="C:\Users\Юра\Desktop\Свидетельство проекта infourok.ru №МЮ46705400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4282" y="2714626"/>
            <a:ext cx="1357322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Рисунок 19" descr="E:\СКАНЫ К АТТЕТСТАЦИИ 20\Публикация Инфо-урок.pn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14744" y="3714758"/>
            <a:ext cx="1000132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Рисунок 21" descr="C:\Users\Юра\Desktop\Свидетельство проекта infourok.ru №ПГ75679207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643042" y="3143254"/>
            <a:ext cx="1500198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Рисунок 28" descr="C:\Users\Юра\Desktop\Свидетельство проекта infourok.ru №ПЧ89867145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072330" y="2643188"/>
            <a:ext cx="1428760" cy="1637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Рисунок 29" descr="C:\Users\Юра\Desktop\Свидетельство проекта infourok.ru №ПЧ89867145.jp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429256" y="3071816"/>
            <a:ext cx="1571636" cy="1780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8CF16E77-F790-4F48-9F54-AC55E1CF046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57225" y="919500"/>
            <a:ext cx="2718558" cy="1795126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46F76D6E-B53F-472C-85DC-0E1528487CB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18858" y="896638"/>
            <a:ext cx="2628262" cy="171451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6F8BAFF6-C89C-4A5D-8498-5826130541F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92510" y="2981643"/>
            <a:ext cx="1601262" cy="193139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4D506338-E8F2-46A7-8959-B8A7A218FEF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249341" y="2611150"/>
            <a:ext cx="1251749" cy="175525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C3C732AF-32B9-499A-89D0-C103891C882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418228" y="2571750"/>
            <a:ext cx="1878381" cy="234128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925F0495-DF02-4B7B-B0F0-D047FE031EC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4774" y="2714626"/>
            <a:ext cx="1487553" cy="178628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58B64ABD-D515-44E3-A344-5B73A3D5508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580733" y="951538"/>
            <a:ext cx="1629259" cy="199966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9DB49C55-9FA5-4926-BA68-E9EE94E54F8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604381" y="3449709"/>
            <a:ext cx="1225402" cy="1530229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6FE866DC-B117-45C4-8F80-884D5E2D55E6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065246" y="2155602"/>
            <a:ext cx="2462997" cy="1591194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2852</TotalTime>
  <Words>347</Words>
  <Application>Microsoft Office PowerPoint</Application>
  <PresentationFormat>Экран (16:9)</PresentationFormat>
  <Paragraphs>52</Paragraphs>
  <Slides>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7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Master</dc:creator>
  <cp:lastModifiedBy>Пользователь Windows</cp:lastModifiedBy>
  <cp:revision>305</cp:revision>
  <dcterms:created xsi:type="dcterms:W3CDTF">2017-05-21T14:04:09Z</dcterms:created>
  <dcterms:modified xsi:type="dcterms:W3CDTF">2024-12-11T08:55:52Z</dcterms:modified>
</cp:coreProperties>
</file>